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31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1F58F-E7E6-4250-813F-EA3964DBD9BC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5782-97F6-461E-87A3-6F3090EBE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976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1F58F-E7E6-4250-813F-EA3964DBD9BC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5782-97F6-461E-87A3-6F3090EBE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79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1F58F-E7E6-4250-813F-EA3964DBD9BC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5782-97F6-461E-87A3-6F3090EBE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156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1F58F-E7E6-4250-813F-EA3964DBD9BC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5782-97F6-461E-87A3-6F3090EBE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318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1F58F-E7E6-4250-813F-EA3964DBD9BC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5782-97F6-461E-87A3-6F3090EBE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715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1F58F-E7E6-4250-813F-EA3964DBD9BC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5782-97F6-461E-87A3-6F3090EBE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925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1F58F-E7E6-4250-813F-EA3964DBD9BC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5782-97F6-461E-87A3-6F3090EBE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136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1F58F-E7E6-4250-813F-EA3964DBD9BC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5782-97F6-461E-87A3-6F3090EBE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658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1F58F-E7E6-4250-813F-EA3964DBD9BC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5782-97F6-461E-87A3-6F3090EBE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12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1F58F-E7E6-4250-813F-EA3964DBD9BC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5782-97F6-461E-87A3-6F3090EBE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414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1F58F-E7E6-4250-813F-EA3964DBD9BC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5782-97F6-461E-87A3-6F3090EBE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756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FF1F58F-E7E6-4250-813F-EA3964DBD9BC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9915782-97F6-461E-87A3-6F3090EBE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074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16520"/>
          </a:xfrm>
        </p:spPr>
        <p:txBody>
          <a:bodyPr/>
          <a:lstStyle/>
          <a:p>
            <a:r>
              <a:rPr lang="ru-RU" b="1" dirty="0"/>
              <a:t>Пальчиковая </a:t>
            </a:r>
            <a:r>
              <a:rPr lang="ru-RU" b="1" dirty="0" smtClean="0"/>
              <a:t>гимнастика как </a:t>
            </a:r>
            <a:r>
              <a:rPr lang="ru-RU" b="1" dirty="0" err="1" smtClean="0"/>
              <a:t>здоровъесберегающая</a:t>
            </a:r>
            <a:r>
              <a:rPr lang="ru-RU" b="1" dirty="0" smtClean="0"/>
              <a:t> технология </a:t>
            </a:r>
            <a:r>
              <a:rPr lang="ru-RU" b="1" dirty="0"/>
              <a:t>в </a:t>
            </a:r>
            <a:r>
              <a:rPr lang="ru-RU" b="1" dirty="0" smtClean="0"/>
              <a:t>					детском </a:t>
            </a:r>
            <a:r>
              <a:rPr lang="ru-RU" b="1" dirty="0"/>
              <a:t>саду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430" y="2612572"/>
            <a:ext cx="11495313" cy="3161211"/>
          </a:xfrm>
        </p:spPr>
        <p:txBody>
          <a:bodyPr/>
          <a:lstStyle/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i="1" dirty="0" smtClean="0"/>
              <a:t>										Воспитатель</a:t>
            </a:r>
          </a:p>
          <a:p>
            <a:pPr marL="0" indent="0" algn="r">
              <a:buNone/>
            </a:pPr>
            <a:r>
              <a:rPr lang="ru-RU" i="1" dirty="0" smtClean="0"/>
              <a:t>	</a:t>
            </a:r>
            <a:r>
              <a:rPr lang="ru-RU" i="1" dirty="0"/>
              <a:t>	</a:t>
            </a:r>
            <a:r>
              <a:rPr lang="ru-RU" i="1" dirty="0" smtClean="0"/>
              <a:t>								</a:t>
            </a:r>
            <a:r>
              <a:rPr lang="ru-RU" sz="2000" i="1" dirty="0" err="1" smtClean="0"/>
              <a:t>Брусенская</a:t>
            </a:r>
            <a:r>
              <a:rPr lang="ru-RU" sz="2000" i="1" dirty="0" smtClean="0"/>
              <a:t> Н.Н.</a:t>
            </a:r>
            <a:r>
              <a:rPr lang="ru-RU" i="1" dirty="0" smtClean="0"/>
              <a:t>															</a:t>
            </a:r>
            <a:endParaRPr lang="ru-RU" dirty="0" smtClean="0"/>
          </a:p>
        </p:txBody>
      </p:sp>
      <p:pic>
        <p:nvPicPr>
          <p:cNvPr id="17414" name="Picture 6" descr="https://pp.vk.me/c7002/v7002323/1846c/aO3a2AdpVm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3" y="2970574"/>
            <a:ext cx="3169920" cy="20891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28969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106622"/>
          </a:xfrm>
        </p:spPr>
        <p:txBody>
          <a:bodyPr/>
          <a:lstStyle/>
          <a:p>
            <a:r>
              <a:rPr lang="ru-RU" sz="2400" b="1" dirty="0"/>
              <a:t>Изучив опыт работы по данной проблеме</a:t>
            </a:r>
            <a:r>
              <a:rPr lang="ru-RU" sz="2400" b="1" dirty="0" smtClean="0"/>
              <a:t>, пришли </a:t>
            </a:r>
            <a:r>
              <a:rPr lang="ru-RU" sz="2400" b="1" dirty="0"/>
              <a:t>к выводу, что в  работе по развитию мелкой моторики необходимо использовать разнообразные приёмы и методы.</a:t>
            </a:r>
          </a:p>
        </p:txBody>
      </p:sp>
      <p:pic>
        <p:nvPicPr>
          <p:cNvPr id="16386" name="Picture 2" descr="http://www.uaua.info/pictures_ckfinder/images/610x634xbf9af2c16ec7.jpg.pagespeed.ic.P-x7x7ebT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246" y="1471749"/>
            <a:ext cx="5298835" cy="4127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04243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Использованная литература: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Савина Л.П. «Пальчиковая гимнастика для развития речи дошкольников»;</a:t>
            </a:r>
          </a:p>
          <a:p>
            <a:r>
              <a:rPr lang="ru-RU" dirty="0"/>
              <a:t>Белая А.Е., </a:t>
            </a:r>
            <a:r>
              <a:rPr lang="ru-RU" dirty="0" err="1"/>
              <a:t>Мирясова</a:t>
            </a:r>
            <a:r>
              <a:rPr lang="ru-RU" dirty="0"/>
              <a:t> В.И. «Пальчиковые игры для развития речи дошкольников»;</a:t>
            </a:r>
          </a:p>
          <a:p>
            <a:r>
              <a:rPr lang="ru-RU" dirty="0" err="1"/>
              <a:t>Овчинникова</a:t>
            </a:r>
            <a:r>
              <a:rPr lang="ru-RU" dirty="0"/>
              <a:t> Т.С. «Артикуляционная и пальчиковая гимнастика на занятиях в детском саду»;</a:t>
            </a:r>
          </a:p>
          <a:p>
            <a:r>
              <a:rPr lang="ru-RU" dirty="0"/>
              <a:t>Автор- составитель Савушкина А.Г. «Развитие мелкой моторики(пальчиковая гимнастика). Младшая и средняя группы»;</a:t>
            </a:r>
          </a:p>
          <a:p>
            <a:r>
              <a:rPr lang="ru-RU" dirty="0" err="1"/>
              <a:t>Зажигина</a:t>
            </a:r>
            <a:r>
              <a:rPr lang="ru-RU" dirty="0"/>
              <a:t> О.А. «Игры для развития мелкой моторики рук с использованием нестандартного оборудования»;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708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18903"/>
            <a:ext cx="10515600" cy="671786"/>
          </a:xfrm>
        </p:spPr>
        <p:txBody>
          <a:bodyPr/>
          <a:lstStyle/>
          <a:p>
            <a:r>
              <a:rPr lang="ru-RU" b="1" dirty="0"/>
              <a:t>Актуальность:</a:t>
            </a:r>
            <a:br>
              <a:rPr lang="ru-RU" b="1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4663"/>
            <a:ext cx="10515600" cy="47923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Воспитатели </a:t>
            </a:r>
            <a:r>
              <a:rPr lang="ru-RU" dirty="0"/>
              <a:t>в детском саду </a:t>
            </a:r>
            <a:r>
              <a:rPr lang="ru-RU" dirty="0" smtClean="0"/>
              <a:t>часто сталкиваются </a:t>
            </a:r>
            <a:r>
              <a:rPr lang="ru-RU" dirty="0"/>
              <a:t>с проблемой развития речи детей. Отставание в развитии речи осложняет организацию жизни детей в группе. Слабое развитие мелкой моторики не позволяет организовывать разнообразную игровую деятельность. Дети не справляются даже с самими простыми игровыми заданиями: “Построй домик из кубиков”, “Собери башенку из колечек”, “Покорми куклу”.  Налицо тревожная тенденция снижения уровня развития кистевой моторики у детей дошкольного возраста.</a:t>
            </a:r>
          </a:p>
        </p:txBody>
      </p:sp>
    </p:spTree>
    <p:extLst>
      <p:ext uri="{BB962C8B-B14F-4D97-AF65-F5344CB8AC3E}">
        <p14:creationId xmlns="" xmlns:p14="http://schemas.microsoft.com/office/powerpoint/2010/main" val="358477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Использование пальчиковых игр и упражнений помогают детям: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7610" y="1985554"/>
            <a:ext cx="10326189" cy="3753396"/>
          </a:xfrm>
        </p:spPr>
        <p:txBody>
          <a:bodyPr/>
          <a:lstStyle/>
          <a:p>
            <a:r>
              <a:rPr lang="ru-RU" sz="2000" dirty="0"/>
              <a:t>Сделать рывок в развитии речи - улучшить произношение и обогатить лексику;</a:t>
            </a:r>
          </a:p>
          <a:p>
            <a:r>
              <a:rPr lang="ru-RU" sz="2000" dirty="0"/>
              <a:t>Развивать внимание, терпение, умение концентрироваться на выполняемых действиях;</a:t>
            </a:r>
          </a:p>
          <a:p>
            <a:r>
              <a:rPr lang="ru-RU" sz="2000" dirty="0"/>
              <a:t>Развивать фантазию и проявлять творческие способности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Развивать память ребёнка, так как он учится запоминать определённые положения рук и последовательность движений;</a:t>
            </a:r>
          </a:p>
          <a:p>
            <a:r>
              <a:rPr lang="ru-RU" sz="2000" dirty="0"/>
              <a:t>Ощутить радость взаимопонимания без слов, понять возможности несловесного общения;</a:t>
            </a:r>
          </a:p>
          <a:p>
            <a:r>
              <a:rPr lang="ru-RU" sz="2000" dirty="0"/>
              <a:t>В результате  освоения всех упражнений кисти рук и пальцы приобретут силу, хорошую подвижность и гибкость, а это в дальнейшем овладение навыком письма.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3936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9303"/>
            <a:ext cx="10515600" cy="1281386"/>
          </a:xfrm>
        </p:spPr>
        <p:txBody>
          <a:bodyPr/>
          <a:lstStyle/>
          <a:p>
            <a:r>
              <a:rPr lang="ru-RU" sz="3200" b="1" i="1" dirty="0"/>
              <a:t>Поэтому развивать общую и мелкую моторику ребёнка необходимо с самого раннего возраста. В этом помогают пальчиковые игры.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11384"/>
            <a:ext cx="10515600" cy="3178628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/>
              <a:t>Наряду с </a:t>
            </a:r>
            <a:r>
              <a:rPr lang="ru-RU" dirty="0" err="1"/>
              <a:t>общедидактическими</a:t>
            </a:r>
            <a:r>
              <a:rPr lang="ru-RU" dirty="0"/>
              <a:t> принципами (наглядность, последовательность, систематичность, доступность и др.) данная система роботы требует соблюдения следующих принципов:</a:t>
            </a:r>
          </a:p>
          <a:p>
            <a:r>
              <a:rPr lang="ru-RU" dirty="0"/>
              <a:t>принцип индивидуального подхода, учёт личностных и возрастных особенностей;</a:t>
            </a:r>
          </a:p>
          <a:p>
            <a:r>
              <a:rPr lang="ru-RU" dirty="0"/>
              <a:t>уровень психического и физического развития детей;</a:t>
            </a:r>
          </a:p>
        </p:txBody>
      </p:sp>
    </p:spTree>
    <p:extLst>
      <p:ext uri="{BB962C8B-B14F-4D97-AF65-F5344CB8AC3E}">
        <p14:creationId xmlns="" xmlns:p14="http://schemas.microsoft.com/office/powerpoint/2010/main" val="57920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Необходимо помнить три важных правила: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Первое:</a:t>
            </a:r>
            <a:r>
              <a:rPr lang="ru-RU" dirty="0"/>
              <a:t> пальцы правой и левой рук следует нагружать равномерно;</a:t>
            </a:r>
          </a:p>
          <a:p>
            <a:r>
              <a:rPr lang="ru-RU" b="1" dirty="0"/>
              <a:t>Второе</a:t>
            </a:r>
            <a:r>
              <a:rPr lang="ru-RU" dirty="0"/>
              <a:t>: после каждого упражнения нужно расслаблять пальцы(например, потрясти кистями рук);</a:t>
            </a:r>
          </a:p>
          <a:p>
            <a:r>
              <a:rPr lang="ru-RU" b="1" dirty="0"/>
              <a:t>Третье</a:t>
            </a:r>
            <a:r>
              <a:rPr lang="ru-RU" dirty="0"/>
              <a:t>: поскольку пальчиковая гимнастика оказывает комплексное воздействие, она должна использоваться на всех образовательных деятельностях в ДОУ.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7951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1"/>
          </a:xfrm>
        </p:spPr>
        <p:txBody>
          <a:bodyPr/>
          <a:lstStyle/>
          <a:p>
            <a:r>
              <a:rPr lang="ru-RU" b="1" dirty="0"/>
              <a:t>Правила выполнения упражнений: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3790"/>
            <a:ext cx="10515600" cy="11211340"/>
          </a:xfrm>
        </p:spPr>
        <p:txBody>
          <a:bodyPr/>
          <a:lstStyle/>
          <a:p>
            <a:r>
              <a:rPr lang="ru-RU" sz="1600" dirty="0"/>
              <a:t>Перед игрой с ребенком можно обсудить ее содержание. Это не только позволит подготовить  его к правильному выполнению упражнения, но и создаст необходимый эмоциональный настрой.</a:t>
            </a:r>
          </a:p>
          <a:p>
            <a:r>
              <a:rPr lang="ru-RU" sz="1600" dirty="0"/>
              <a:t>Перед началом упражнений дети разогревают ладони легкими поглаживаниями до приятного ощущения тепла.</a:t>
            </a:r>
          </a:p>
          <a:p>
            <a:r>
              <a:rPr lang="ru-RU" sz="1600" dirty="0"/>
              <a:t>Все упражнения выполняются в медленном темпе, от 3 до 5 раз, сначала правой рукой, затем левой, а потом двумя руками вместе.</a:t>
            </a:r>
          </a:p>
          <a:p>
            <a:r>
              <a:rPr lang="ru-RU" sz="1600" dirty="0"/>
              <a:t>Выполняйте упражнение вместе с ребенком, при этом демонстрируя собственную увлеченность игрой.</a:t>
            </a:r>
          </a:p>
          <a:p>
            <a:r>
              <a:rPr lang="ru-RU" sz="1600" dirty="0"/>
              <a:t>При выполнении упражнений необходимо вовлекать, по возможности, все пальцы руки.</a:t>
            </a:r>
          </a:p>
          <a:p>
            <a:r>
              <a:rPr lang="ru-RU" sz="1600" dirty="0"/>
              <a:t>Необходимо следить за правильной постановкой кисти руки, точным переключением с одного движения на другое.</a:t>
            </a:r>
          </a:p>
          <a:p>
            <a:r>
              <a:rPr lang="ru-RU" sz="1600" dirty="0"/>
              <a:t>Нужно добиваться, чтобы все упражнения выполнялись ребенком легко, без чрезмерного напряжения мышц руки, чтобы они приносили ему радость.</a:t>
            </a:r>
          </a:p>
          <a:p>
            <a:r>
              <a:rPr lang="ru-RU" sz="1600" dirty="0"/>
              <a:t>Все указания даются спокойным, доброжелательным тоном, четко, без лишних слов. При необходимости ребенку оказывается помощь.</a:t>
            </a:r>
          </a:p>
          <a:p>
            <a:r>
              <a:rPr lang="ru-RU" sz="1600" dirty="0"/>
              <a:t>В идеале  каждое занятие имеет свое название, длится несколько минут и повторяется в течение дня 2-3 раза.</a:t>
            </a:r>
          </a:p>
          <a:p>
            <a:r>
              <a:rPr lang="ru-RU" sz="1600" dirty="0"/>
              <a:t>При повторных проведениях игры дети нередко начинают произносить текст частично (особенно начало и окончание фраз). Постепенно текст разучивается наизусть, дети произносят его целиком, соотнося слова с движением.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093089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45029"/>
            <a:ext cx="10515600" cy="645660"/>
          </a:xfrm>
        </p:spPr>
        <p:txBody>
          <a:bodyPr/>
          <a:lstStyle/>
          <a:p>
            <a:r>
              <a:rPr lang="ru-RU" sz="3200" b="1" dirty="0"/>
              <a:t>Все упражнения пальчиковой гимнастики можно разделить на три группы.</a:t>
            </a:r>
            <a:br>
              <a:rPr lang="ru-RU" sz="3200" b="1" dirty="0"/>
            </a:br>
            <a:r>
              <a:rPr lang="ru-RU" sz="3200" b="1" dirty="0"/>
              <a:t>1группа. Упражнения для кистей рук: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297" y="1889760"/>
            <a:ext cx="6435634" cy="3361143"/>
          </a:xfrm>
        </p:spPr>
        <p:txBody>
          <a:bodyPr/>
          <a:lstStyle/>
          <a:p>
            <a:r>
              <a:rPr lang="ru-RU" dirty="0"/>
              <a:t>развивают подражательную способность, достаточно просты и не требуют тонких дифференцированных движений;</a:t>
            </a:r>
          </a:p>
          <a:p>
            <a:r>
              <a:rPr lang="ru-RU" dirty="0"/>
              <a:t>учат напрягать и расслаблять мышцы;</a:t>
            </a:r>
          </a:p>
          <a:p>
            <a:r>
              <a:rPr lang="ru-RU" dirty="0"/>
              <a:t>развивают умение сохранять положение пальцев некоторое время;</a:t>
            </a:r>
          </a:p>
          <a:p>
            <a:r>
              <a:rPr lang="ru-RU" dirty="0"/>
              <a:t>учат переключаться с одного движения на другое.</a:t>
            </a:r>
          </a:p>
          <a:p>
            <a:endParaRPr lang="ru-RU" dirty="0"/>
          </a:p>
        </p:txBody>
      </p:sp>
      <p:pic>
        <p:nvPicPr>
          <p:cNvPr id="1026" name="Picture 2" descr="http://mdoy.ru/upload/dou/206/%D0%BF%D0%B3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931" y="2011680"/>
            <a:ext cx="5495109" cy="41714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3451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 группа. Упражнения для пальцев условно статические:</a:t>
            </a:r>
            <a:br>
              <a:rPr lang="ru-RU" dirty="0"/>
            </a:br>
            <a:r>
              <a:rPr lang="ru-RU" sz="2000" b="1" dirty="0"/>
              <a:t>совершенствуют полученные ранее навыки на более высоком уровне и требуют более точных движений.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4340" name="Picture 4" descr="http://ir0.mobify.com/900/http:/cdtor.ru/images/gallery/chudo/juhx3na5vu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251" y="1825624"/>
            <a:ext cx="8116389" cy="47232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07907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994" y="792480"/>
            <a:ext cx="10515600" cy="1262744"/>
          </a:xfrm>
        </p:spPr>
        <p:txBody>
          <a:bodyPr/>
          <a:lstStyle/>
          <a:p>
            <a:r>
              <a:rPr lang="ru-RU" dirty="0"/>
              <a:t>3 группа. Упражнения для пальцев динамические:</a:t>
            </a:r>
            <a:br>
              <a:rPr lang="ru-RU" dirty="0"/>
            </a:br>
            <a:r>
              <a:rPr lang="ru-RU" sz="2000" b="1" dirty="0"/>
              <a:t>развивают точную координацию движений;</a:t>
            </a:r>
            <a:br>
              <a:rPr lang="ru-RU" sz="2000" b="1" dirty="0"/>
            </a:br>
            <a:r>
              <a:rPr lang="ru-RU" sz="2000" b="1" dirty="0"/>
              <a:t>учат разгибать и сгибать пальцы рук;</a:t>
            </a:r>
            <a:br>
              <a:rPr lang="ru-RU" sz="2000" b="1" dirty="0"/>
            </a:br>
            <a:r>
              <a:rPr lang="ru-RU" sz="2000" b="1" dirty="0"/>
              <a:t>учат противопоставлять большой палец остальным.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pic>
        <p:nvPicPr>
          <p:cNvPr id="15362" name="Picture 2" descr="http://logoportal.ru/wp-content/uploads/2012/01/palchikovaya-gimnastika-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869" y="2333898"/>
            <a:ext cx="5529943" cy="31525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38511220"/>
      </p:ext>
    </p:extLst>
  </p:cSld>
  <p:clrMapOvr>
    <a:masterClrMapping/>
  </p:clrMapOvr>
</p:sld>
</file>

<file path=ppt/theme/theme1.xml><?xml version="1.0" encoding="utf-8"?>
<a:theme xmlns:a="http://schemas.openxmlformats.org/drawingml/2006/main" name="style_01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style_01</Template>
  <TotalTime>116</TotalTime>
  <Words>369</Words>
  <Application>Microsoft Office PowerPoint</Application>
  <PresentationFormat>Произвольный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style_01</vt:lpstr>
      <vt:lpstr>Пальчиковая гимнастика как здоровъесберегающая технология в      детском саду</vt:lpstr>
      <vt:lpstr>Актуальность:  </vt:lpstr>
      <vt:lpstr>Использование пальчиковых игр и упражнений помогают детям:</vt:lpstr>
      <vt:lpstr>Поэтому развивать общую и мелкую моторику ребёнка необходимо с самого раннего возраста. В этом помогают пальчиковые игры.</vt:lpstr>
      <vt:lpstr>Необходимо помнить три важных правила:</vt:lpstr>
      <vt:lpstr>Правила выполнения упражнений:</vt:lpstr>
      <vt:lpstr>Все упражнения пальчиковой гимнастики можно разделить на три группы. 1группа. Упражнения для кистей рук: </vt:lpstr>
      <vt:lpstr>2 группа. Упражнения для пальцев условно статические: совершенствуют полученные ранее навыки на более высоком уровне и требуют более точных движений. </vt:lpstr>
      <vt:lpstr>3 группа. Упражнения для пальцев динамические: развивают точную координацию движений; учат разгибать и сгибать пальцы рук; учат противопоставлять большой палец остальным.  </vt:lpstr>
      <vt:lpstr>Изучив опыт работы по данной проблеме, пришли к выводу, что в  работе по развитию мелкой моторики необходимо использовать разнообразные приёмы и методы.</vt:lpstr>
      <vt:lpstr>Использованная литература: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Сергеевич</dc:creator>
  <cp:lastModifiedBy>Пользователь</cp:lastModifiedBy>
  <cp:revision>36</cp:revision>
  <dcterms:created xsi:type="dcterms:W3CDTF">2018-02-17T07:51:49Z</dcterms:created>
  <dcterms:modified xsi:type="dcterms:W3CDTF">2021-03-22T07:12:37Z</dcterms:modified>
</cp:coreProperties>
</file>