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900392" cy="936104"/>
          </a:xfrm>
        </p:spPr>
        <p:txBody>
          <a:bodyPr>
            <a:normAutofit/>
          </a:bodyPr>
          <a:lstStyle/>
          <a:p>
            <a:pPr indent="-270510" algn="ctr">
              <a:spcAft>
                <a:spcPts val="0"/>
              </a:spcAf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МБДОУ детский сад общеразвивающего вида «Родничок»</a:t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916832"/>
            <a:ext cx="6172200" cy="13716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Картотека дидактических игр в средней группе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04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008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«Социально - коммуникативное»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4790" y="1196752"/>
            <a:ext cx="32370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Отгадай загадку по картинке» </a:t>
            </a:r>
          </a:p>
          <a:p>
            <a:r>
              <a:rPr lang="ru-RU" b="1" dirty="0"/>
              <a:t>Цели:</a:t>
            </a:r>
            <a:r>
              <a:rPr lang="ru-RU" dirty="0"/>
              <a:t> помочь детям запомнить основную группу опасных предметов, развивать внимание.</a:t>
            </a:r>
          </a:p>
          <a:p>
            <a:r>
              <a:rPr lang="ru-RU" b="1" i="1" dirty="0"/>
              <a:t>Оборудование:</a:t>
            </a:r>
            <a:r>
              <a:rPr lang="ru-RU" dirty="0"/>
              <a:t> картинки с изображением опасных предметов.</a:t>
            </a:r>
          </a:p>
          <a:p>
            <a:r>
              <a:rPr lang="ru-RU" dirty="0"/>
              <a:t>Взрослый загадывает загадку, а дети отгадывают и находят соответствующую картинку. Взрослый просит подумать и сказать, чем эти предметы опасны? Дети рассказывают, какую опасность таит каждый предмет.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1229722"/>
            <a:ext cx="31683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«Как избежать неприятностей?»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/>
              <a:t> </a:t>
            </a:r>
            <a:r>
              <a:rPr lang="ru-RU" b="1" dirty="0" smtClean="0"/>
              <a:t>Цель</a:t>
            </a:r>
            <a:r>
              <a:rPr lang="ru-RU" b="1" dirty="0"/>
              <a:t>: </a:t>
            </a:r>
            <a:r>
              <a:rPr lang="ru-RU" dirty="0"/>
              <a:t>развивать умение класси­фицировать и объяснять опасные и безопасные ситуации, изображён­ные на картинках.</a:t>
            </a:r>
          </a:p>
          <a:p>
            <a:r>
              <a:rPr lang="ru-RU" dirty="0"/>
              <a:t>Игровые действия: кратко объ­яснять сюжет картинки, его послед­ствия.</a:t>
            </a:r>
          </a:p>
          <a:p>
            <a:r>
              <a:rPr lang="ru-RU" dirty="0"/>
              <a:t>Игровые правила: кратко и чётко описывать сюжетную кар­тинку в соответствии с её изобра­жением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6961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область «Познавательное развитие»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029" y="1281534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Дидактическая игра «Найди предмет»</a:t>
            </a:r>
            <a:endParaRPr lang="ru-RU" dirty="0" smtClean="0"/>
          </a:p>
          <a:p>
            <a:r>
              <a:rPr lang="ru-RU" b="1" dirty="0" smtClean="0"/>
              <a:t>Цель:  </a:t>
            </a:r>
            <a:r>
              <a:rPr lang="ru-RU" dirty="0" smtClean="0"/>
              <a:t>сопоставление форм предметов с геометрическими образцами.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539008"/>
            <a:ext cx="71563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Дидактическая </a:t>
            </a:r>
            <a:r>
              <a:rPr lang="ru-RU" b="1" dirty="0"/>
              <a:t>игра «Веселые матрешки»</a:t>
            </a:r>
            <a:endParaRPr lang="ru-RU" dirty="0"/>
          </a:p>
          <a:p>
            <a:r>
              <a:rPr lang="ru-RU" b="1" dirty="0"/>
              <a:t>Цель:  </a:t>
            </a:r>
            <a:r>
              <a:rPr lang="ru-RU" dirty="0"/>
              <a:t>различие и сравнение предметов по разным качествам величины.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2678" y="3789040"/>
            <a:ext cx="71340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Дидактическая игра «Подбери фигуру»</a:t>
            </a:r>
            <a:endParaRPr lang="ru-RU" dirty="0"/>
          </a:p>
          <a:p>
            <a:r>
              <a:rPr lang="ru-RU" b="1" dirty="0"/>
              <a:t>Цель: </a:t>
            </a:r>
            <a:r>
              <a:rPr lang="ru-RU" dirty="0"/>
              <a:t>закрепление представлений детей о геометрических формах, упражнять в их назывании.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7438" y="4869160"/>
            <a:ext cx="81644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«Длинное - короткое»</a:t>
            </a:r>
            <a:endParaRPr lang="ru-RU" dirty="0"/>
          </a:p>
          <a:p>
            <a:r>
              <a:rPr lang="ru-RU" dirty="0"/>
              <a:t>Цель: развитие у детей четкого дифференцированного восприятия новых качеств величины.</a:t>
            </a:r>
          </a:p>
          <a:p>
            <a:r>
              <a:rPr lang="ru-RU" dirty="0"/>
              <a:t>Материал. Атласные и капроновые ленты разных цветов и размеров, картонные полоски, сюжетные игрушки: толстый мишка и тоненькая кукла.</a:t>
            </a:r>
          </a:p>
        </p:txBody>
      </p:sp>
    </p:spTree>
    <p:extLst>
      <p:ext uri="{BB962C8B-B14F-4D97-AF65-F5344CB8AC3E}">
        <p14:creationId xmlns:p14="http://schemas.microsoft.com/office/powerpoint/2010/main" val="110665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55679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/>
              <a:t>«Волшебная водица»</a:t>
            </a:r>
            <a:endParaRPr lang="ru-RU" dirty="0"/>
          </a:p>
          <a:p>
            <a:r>
              <a:rPr lang="ru-RU" b="1" dirty="0"/>
              <a:t>Цель</a:t>
            </a:r>
            <a:r>
              <a:rPr lang="ru-RU" b="1" dirty="0" smtClean="0"/>
              <a:t>: </a:t>
            </a:r>
            <a:r>
              <a:rPr lang="ru-RU" dirty="0" smtClean="0"/>
              <a:t>Закрепить </a:t>
            </a:r>
            <a:r>
              <a:rPr lang="ru-RU" dirty="0"/>
              <a:t>с детьми свойства воды: прозрачность, льется, без запаха); выявить, что вода имеет вес, принимает форму сосуда, в который налита.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5039" y="2924944"/>
            <a:ext cx="7702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«Где спрятался воздух?»</a:t>
            </a:r>
            <a:endParaRPr lang="ru-RU" dirty="0"/>
          </a:p>
          <a:p>
            <a:r>
              <a:rPr lang="ru-RU" b="1" dirty="0"/>
              <a:t>Цель: </a:t>
            </a:r>
            <a:r>
              <a:rPr lang="ru-RU" dirty="0"/>
              <a:t>Обнаружить воздух в разных предметах; доказать, что воздух занимает место; выявить, что воздух легче воды и обладает силой.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221088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«Что растворяется в воде?»</a:t>
            </a:r>
            <a:endParaRPr lang="ru-RU" dirty="0"/>
          </a:p>
          <a:p>
            <a:r>
              <a:rPr lang="ru-RU" b="1" dirty="0"/>
              <a:t>Цель</a:t>
            </a:r>
            <a:r>
              <a:rPr lang="ru-RU" b="1" dirty="0" smtClean="0"/>
              <a:t>: </a:t>
            </a:r>
            <a:r>
              <a:rPr lang="ru-RU" dirty="0" smtClean="0"/>
              <a:t>Показать </a:t>
            </a:r>
            <a:r>
              <a:rPr lang="ru-RU" dirty="0"/>
              <a:t>детям растворимость и нерастворимость в воде различных веществ.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4223" y="356463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</a:t>
            </a:r>
            <a:r>
              <a:rPr lang="ru-RU" b="1" dirty="0"/>
              <a:t>Испарение воды»</a:t>
            </a:r>
            <a:endParaRPr lang="ru-RU" dirty="0"/>
          </a:p>
          <a:p>
            <a:r>
              <a:rPr lang="ru-RU" b="1" dirty="0"/>
              <a:t>Цель:</a:t>
            </a:r>
            <a:r>
              <a:rPr lang="ru-RU" dirty="0"/>
              <a:t> познакомить детей с такими явлениями, как испарение воды и высыхание и установить зависимость этих явлений от температуры.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420052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75240" cy="72008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«Речевое развитие»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089" y="1297416"/>
            <a:ext cx="25922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Дидактическая игра «Наоборот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Цель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формировать</a:t>
            </a:r>
          </a:p>
          <a:p>
            <a:pPr algn="ctr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умение </a:t>
            </a:r>
            <a:r>
              <a:rPr lang="ru-RU" dirty="0">
                <a:latin typeface="Times New Roman"/>
                <a:ea typeface="Times New Roman"/>
              </a:rPr>
              <a:t>подбирать противоположные по смыслу слова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</a:t>
            </a:r>
            <a:r>
              <a:rPr lang="ru-RU" b="1" dirty="0" smtClean="0">
                <a:latin typeface="Times New Roman"/>
                <a:ea typeface="Times New Roman"/>
              </a:rPr>
              <a:t>Ход </a:t>
            </a:r>
            <a:r>
              <a:rPr lang="ru-RU" b="1" dirty="0">
                <a:latin typeface="Times New Roman"/>
                <a:ea typeface="Times New Roman"/>
              </a:rPr>
              <a:t>игры</a:t>
            </a:r>
            <a:r>
              <a:rPr lang="ru-RU" dirty="0">
                <a:latin typeface="Times New Roman"/>
                <a:ea typeface="Times New Roman"/>
              </a:rPr>
              <a:t>: я начну, а вы продолжите: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Веселый праздник – грустный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Большой подарок – маленький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Светлое небо – …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Чистое платье – …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Хорошее настроение </a:t>
            </a:r>
            <a:r>
              <a:rPr lang="ru-RU" dirty="0" smtClean="0">
                <a:latin typeface="Times New Roman"/>
                <a:ea typeface="Times New Roman"/>
              </a:rPr>
              <a:t>-…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Теплая погода - …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88967" y="1280231"/>
            <a:ext cx="251736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Дидактическая игра «Четвертый лишний»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развивать внимание, сообразительность, речь доказательную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игры: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послушайте и скажите, какое слово лишнее и почему: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тарелка, стакан, корова, чашка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чашка, стакан, тарелка, кружка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636624"/>
              </p:ext>
            </p:extLst>
          </p:nvPr>
        </p:nvGraphicFramePr>
        <p:xfrm>
          <a:off x="6084168" y="1288079"/>
          <a:ext cx="2595201" cy="4937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95201"/>
              </a:tblGrid>
              <a:tr h="4369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Дидактическая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</a:rPr>
                        <a:t> игра 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«Ветерок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Цель</a:t>
                      </a:r>
                      <a:r>
                        <a:rPr lang="ru-RU" sz="1800" b="0" dirty="0" smtClean="0"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ru-RU" sz="1800" b="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Развитие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фонематического слуха.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Ход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</a:rPr>
                        <a:t> игры: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Дети встают в круг. Педагог произносит разные звуки. Если услышите звук, например, у, поднимите руки и медленно покружитесь.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Произносятся звуки у, и, а, о, у, и, у, а. Дети, услышав звук у, делают соответствующие движения</a:t>
                      </a:r>
                    </a:p>
                    <a:p>
                      <a:pPr marL="114300" marR="17780" indent="7366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6222" marR="662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69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42" y="260648"/>
            <a:ext cx="8003232" cy="63408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 Художественно – эстетическое развитие»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0963" y="5229200"/>
            <a:ext cx="85054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 Угадай, где я?».</a:t>
            </a:r>
            <a:endParaRPr lang="ru-RU" dirty="0"/>
          </a:p>
          <a:p>
            <a:r>
              <a:rPr lang="ru-RU" b="1" dirty="0"/>
              <a:t>Цель: </a:t>
            </a:r>
            <a:r>
              <a:rPr lang="ru-RU" dirty="0"/>
              <a:t>закреплять умение ориентироваться в пространстве постройки ( на, за, под, около, в…).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3142" y="3789040"/>
            <a:ext cx="83611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 Превращения фигур».</a:t>
            </a:r>
            <a:endParaRPr lang="ru-RU" dirty="0"/>
          </a:p>
          <a:p>
            <a:r>
              <a:rPr lang="ru-RU" b="1" dirty="0"/>
              <a:t>Цель</a:t>
            </a:r>
            <a:r>
              <a:rPr lang="ru-RU" dirty="0"/>
              <a:t>: закреплять</a:t>
            </a:r>
            <a:r>
              <a:rPr lang="ru-RU" b="1" dirty="0"/>
              <a:t> </a:t>
            </a:r>
            <a:r>
              <a:rPr lang="ru-RU" dirty="0"/>
              <a:t>умение детей</a:t>
            </a:r>
            <a:r>
              <a:rPr lang="ru-RU" b="1" dirty="0"/>
              <a:t> </a:t>
            </a:r>
            <a:r>
              <a:rPr lang="ru-RU" dirty="0"/>
              <a:t>отыскивать сходство между геометрическими фигурами и любимыми персонажами детей; превращать какую- либо фигуру в образ при помощи рисования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2319" y="1268760"/>
            <a:ext cx="85081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/>
              <a:t>« Покажи  окошечко как  у меня».</a:t>
            </a:r>
            <a:endParaRPr lang="ru-RU" dirty="0"/>
          </a:p>
          <a:p>
            <a:r>
              <a:rPr lang="ru-RU" b="1" dirty="0"/>
              <a:t>Цель: </a:t>
            </a:r>
            <a:r>
              <a:rPr lang="ru-RU" dirty="0"/>
              <a:t>закрепление знаний о геометрических фигурах.</a:t>
            </a:r>
          </a:p>
          <a:p>
            <a:r>
              <a:rPr lang="ru-RU" b="1" dirty="0"/>
              <a:t>Ход</a:t>
            </a:r>
            <a:r>
              <a:rPr lang="ru-RU" dirty="0"/>
              <a:t>: воспитатель рассматривает с детьми трафаретные линейки ( Форма окошечек: чем похожи и чем отличаются, какие справа и слева),  дети проводят пальцами внутри окошечек разных форм, проговаривая их названия. Затем педагог просит детей показать окошечко :  по описанию, либо называет реальные  предметы этой формы.</a:t>
            </a:r>
          </a:p>
          <a:p>
            <a:r>
              <a:rPr lang="ru-RU" dirty="0"/>
              <a:t>После этого дети обводят фигуры и раскрашивают 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98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Музыкально – дидактические игры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375" y="908720"/>
            <a:ext cx="87849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«Прыг, прыг, скок».</a:t>
            </a:r>
            <a:endParaRPr lang="ru-RU" dirty="0"/>
          </a:p>
          <a:p>
            <a:r>
              <a:rPr lang="ru-RU" b="1" dirty="0"/>
              <a:t> </a:t>
            </a:r>
            <a:r>
              <a:rPr lang="ru-RU" b="1" dirty="0" smtClean="0"/>
              <a:t>Цель</a:t>
            </a:r>
            <a:r>
              <a:rPr lang="ru-RU" b="1" dirty="0"/>
              <a:t>:</a:t>
            </a:r>
            <a:r>
              <a:rPr lang="ru-RU" dirty="0"/>
              <a:t> Развивать ритмическую память, метрическое чувство.</a:t>
            </a:r>
          </a:p>
          <a:p>
            <a:r>
              <a:rPr lang="ru-RU" dirty="0"/>
              <a:t>Ход игры: Ребенок, выбранный зайчиком, сидит в кругу с барабаном в руках. Дети, взявшись за руки, спокойным шагом с песней идут по кругу на 1-2 предложения. На третье – они останавливаются и хлопают в ладоши на акценты, на которые «зайчик» прыгает с продвижением вперед, стучит на барабане простой ритм, дети должны повторить его, хлопая в ладоши.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3375" y="3164681"/>
            <a:ext cx="832308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«Куколка </a:t>
            </a:r>
            <a:r>
              <a:rPr lang="ru-RU" b="1" dirty="0"/>
              <a:t>любит танцевать».</a:t>
            </a:r>
            <a:endParaRPr lang="ru-RU" dirty="0"/>
          </a:p>
          <a:p>
            <a:r>
              <a:rPr lang="ru-RU" b="1" dirty="0"/>
              <a:t> </a:t>
            </a:r>
            <a:r>
              <a:rPr lang="ru-RU" b="1" dirty="0" smtClean="0"/>
              <a:t>Цель</a:t>
            </a:r>
            <a:r>
              <a:rPr lang="ru-RU" b="1" dirty="0"/>
              <a:t>:</a:t>
            </a:r>
            <a:r>
              <a:rPr lang="ru-RU" dirty="0"/>
              <a:t> Развивать чувство ритма.</a:t>
            </a:r>
          </a:p>
          <a:p>
            <a:r>
              <a:rPr lang="ru-RU" dirty="0"/>
              <a:t>Ход игры: Звучит любая русская народная мелодия.</a:t>
            </a:r>
          </a:p>
          <a:p>
            <a:r>
              <a:rPr lang="ru-RU" dirty="0"/>
              <a:t>Педагог: Сегодня, ребята, я познакомлю вас с удивительной куколкой </a:t>
            </a:r>
            <a:r>
              <a:rPr lang="ru-RU" dirty="0" err="1"/>
              <a:t>Глашенькой</a:t>
            </a:r>
            <a:r>
              <a:rPr lang="ru-RU" dirty="0"/>
              <a:t>. Ох, и плясать-то она искусница! Сама умеет и вас научит! Как она протопает, так и вы повторяйте.</a:t>
            </a:r>
          </a:p>
          <a:p>
            <a:r>
              <a:rPr lang="ru-RU" dirty="0"/>
              <a:t>Дети повторяют ритмический рисунок хлопками, притопами. Можно взять в руки ложки, палочки, бубны.. если разделить детей по подгруппам и дать разные музыкальные инструменты, то получится оркестр.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02602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«Физическое развитие»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24744"/>
            <a:ext cx="81369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Малоподвижные игры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Снижение физической нагрузки , т.е. постепенный переход  от возбужденного состояния к более спокойному.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Тук-тук» </a:t>
            </a:r>
          </a:p>
          <a:p>
            <a:r>
              <a:rPr lang="ru-RU" dirty="0"/>
              <a:t>Воспитатель показывает движения и читает текст, дети повторяют движения за воспитателем</a:t>
            </a:r>
          </a:p>
          <a:p>
            <a:r>
              <a:rPr lang="ru-RU" dirty="0"/>
              <a:t>– Тук-тук-тук!</a:t>
            </a:r>
            <a:r>
              <a:rPr lang="ru-RU" i="1" dirty="0"/>
              <a:t>(Три удара кулаками друг о друга.) </a:t>
            </a:r>
            <a:endParaRPr lang="ru-RU" dirty="0"/>
          </a:p>
          <a:p>
            <a:r>
              <a:rPr lang="ru-RU" dirty="0"/>
              <a:t>– Да-да-да. </a:t>
            </a:r>
            <a:r>
              <a:rPr lang="ru-RU" i="1" dirty="0"/>
              <a:t>(Три хлопка в ладоши.) </a:t>
            </a:r>
            <a:endParaRPr lang="ru-RU" dirty="0"/>
          </a:p>
          <a:p>
            <a:r>
              <a:rPr lang="ru-RU" dirty="0"/>
              <a:t>– Можно к вам? </a:t>
            </a:r>
            <a:r>
              <a:rPr lang="ru-RU" i="1" dirty="0"/>
              <a:t>(Три удара кулаками друг о друга.) </a:t>
            </a:r>
            <a:endParaRPr lang="ru-RU" dirty="0"/>
          </a:p>
          <a:p>
            <a:r>
              <a:rPr lang="ru-RU" dirty="0"/>
              <a:t>– Рад всегда! </a:t>
            </a:r>
            <a:r>
              <a:rPr lang="ru-RU" i="1" dirty="0"/>
              <a:t>(Три хлопка в ладоши.)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437112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«</a:t>
            </a:r>
            <a:r>
              <a:rPr lang="ru-RU" b="1" i="1" dirty="0"/>
              <a:t>Капуста – редиска» </a:t>
            </a:r>
            <a:endParaRPr lang="ru-RU" dirty="0"/>
          </a:p>
          <a:p>
            <a:r>
              <a:rPr lang="ru-RU" dirty="0"/>
              <a:t>Воспитатель объясняет правила игры: на слово «капуста» нужно поднять руки вверх, а на слово «редиска» – хлопнуть в ладоши. Затем взрослый в произвольном порядке произносит эти слова, а дети выполняют движения. Усложнить игру можно ускорением или добавлением еще одного слова (например, на слово «морковка» – прыжок на месте).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61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76064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Подвижные игры</a:t>
            </a:r>
            <a:endParaRPr lang="ru-RU" sz="24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b="1" i="1" dirty="0"/>
              <a:t>САМОЛЕТЫ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Цель: </a:t>
            </a:r>
            <a:r>
              <a:rPr lang="ru-RU" dirty="0" smtClean="0"/>
              <a:t>Развивать </a:t>
            </a:r>
            <a:r>
              <a:rPr lang="ru-RU" dirty="0"/>
              <a:t>у детей ориентировку в пространстве, закрепить навык построения в колонну. Упражнять в беге.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44473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ПОДБРОСЬ – ПОЙМАЙ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Цель: </a:t>
            </a:r>
            <a:r>
              <a:rPr lang="ru-RU" dirty="0"/>
              <a:t>Упражнять в бросании мяча двумя руками снизу вверх и ловить его.</a:t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87452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МЫ </a:t>
            </a:r>
            <a:r>
              <a:rPr lang="ru-RU" b="1" i="1" dirty="0"/>
              <a:t>ВЕСЕЛЫЕ РЕБЯТА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Цель: </a:t>
            </a:r>
            <a:r>
              <a:rPr lang="ru-RU" dirty="0"/>
              <a:t>Развитие ловкости и координации движения, выполнять движения по сигналу.</a:t>
            </a:r>
            <a:br>
              <a:rPr lang="ru-RU" dirty="0"/>
            </a:br>
            <a:r>
              <a:rPr lang="ru-RU" dirty="0"/>
              <a:t>Описание: Количество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7727" y="4236609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МЯЧИК КВЕРХУ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Цель</a:t>
            </a:r>
            <a:r>
              <a:rPr lang="ru-RU" b="1" dirty="0"/>
              <a:t>:</a:t>
            </a:r>
            <a:r>
              <a:rPr lang="ru-RU" dirty="0" smtClean="0"/>
              <a:t> </a:t>
            </a:r>
            <a:r>
              <a:rPr lang="ru-RU" dirty="0"/>
              <a:t>Развивать у  детей умение соревноваться, упражнять в бросании мяча двумя руками снизу вверх и ловить его, Учить соотносить действия со словами.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023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</TotalTime>
  <Words>703</Words>
  <Application>Microsoft Office PowerPoint</Application>
  <PresentationFormat>Экран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МБДОУ детский сад общеразвивающего вида «Родничок» </vt:lpstr>
      <vt:lpstr>Образовательная область «Социально - коммуникативное»</vt:lpstr>
      <vt:lpstr>Образовательная область «Познавательное развитие»</vt:lpstr>
      <vt:lpstr>Презентация PowerPoint</vt:lpstr>
      <vt:lpstr>Образовательная область «Речевое развитие»</vt:lpstr>
      <vt:lpstr>Образовательная область « Художественно – эстетическое развитие»</vt:lpstr>
      <vt:lpstr>Музыкально – дидактические игры</vt:lpstr>
      <vt:lpstr>Образовательная область «Физическое развитие»</vt:lpstr>
      <vt:lpstr>Подвижные игры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105</cp:revision>
  <dcterms:created xsi:type="dcterms:W3CDTF">2021-03-17T22:16:21Z</dcterms:created>
  <dcterms:modified xsi:type="dcterms:W3CDTF">2021-03-18T06:17:57Z</dcterms:modified>
</cp:coreProperties>
</file>