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embeddedFontLst>
    <p:embeddedFont>
      <p:font typeface="Architects Daughter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84813b0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84813b0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84813b0f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84813b0f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8dc96c6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8dc96c6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8dc96c6b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8dc96c6b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84813b0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84813b0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055875" y="690325"/>
            <a:ext cx="5136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FF0000"/>
                </a:solidFill>
              </a:rPr>
              <a:t>Быть здоровыми </a:t>
            </a:r>
            <a:endParaRPr sz="51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FF0000"/>
                </a:solidFill>
              </a:rPr>
              <a:t>хотим!</a:t>
            </a:r>
            <a:endParaRPr sz="5100">
              <a:solidFill>
                <a:srgbClr val="FF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013" y="0"/>
            <a:ext cx="9211025" cy="57207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42100" y="3815900"/>
            <a:ext cx="7707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 dirty="0">
                <a:solidFill>
                  <a:srgbClr val="FF0000"/>
                </a:solidFill>
              </a:rPr>
              <a:t>Быть здоровыми хотим!</a:t>
            </a:r>
            <a:endParaRPr sz="5800" dirty="0">
              <a:solidFill>
                <a:srgbClr val="FF0000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24" y="-33227"/>
            <a:ext cx="5255581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E5CA6B-1D72-4DB9-93E2-8B7F14A633B3}"/>
              </a:ext>
            </a:extLst>
          </p:cNvPr>
          <p:cNvSpPr/>
          <p:nvPr/>
        </p:nvSpPr>
        <p:spPr>
          <a:xfrm>
            <a:off x="7398462" y="2285120"/>
            <a:ext cx="1537588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Стативко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3AAC0D-6558-4AB8-AC2E-3961C1ECEBF9}"/>
              </a:ext>
            </a:extLst>
          </p:cNvPr>
          <p:cNvSpPr/>
          <p:nvPr/>
        </p:nvSpPr>
        <p:spPr>
          <a:xfrm>
            <a:off x="3625702" y="213999"/>
            <a:ext cx="5310348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детский сад общеразвивающего вида «Родничок» 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Верхопенье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Ивнянского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Белгородской области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801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1459"/>
            <a:ext cx="3604425" cy="235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37" y="1929900"/>
            <a:ext cx="2804325" cy="29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102725" y="1062875"/>
            <a:ext cx="333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0B5394"/>
                </a:solidFill>
              </a:rPr>
              <a:t>Р</a:t>
            </a:r>
            <a:r>
              <a:rPr lang="ru" sz="1600" b="1" i="1">
                <a:solidFill>
                  <a:srgbClr val="0B5394"/>
                </a:solidFill>
              </a:rPr>
              <a:t>уки с мылом надо мыть,                                                Чтоб здоровенькими быть.                                            Чтоб микробам жизнь                            не дать,                                                                      Руки в рот не надо брать</a:t>
            </a:r>
            <a:endParaRPr sz="1600" b="1" i="1">
              <a:solidFill>
                <a:srgbClr val="0B5394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88325" y="93325"/>
            <a:ext cx="326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Чистота-залог здоровья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900" y="139200"/>
            <a:ext cx="3063100" cy="49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221125" y="385222"/>
            <a:ext cx="3534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CC0000"/>
                </a:solidFill>
              </a:rPr>
              <a:t>Зубы — как цветы на грядке </a:t>
            </a:r>
            <a:endParaRPr sz="16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rgbClr val="CC0000"/>
                </a:solidFill>
              </a:rPr>
              <a:t>Помни! И без лишних слов Содержи их все в порядке - Садовод своих зубов</a:t>
            </a:r>
            <a:endParaRPr sz="49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ransition spd="slow" advTm="17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457975" y="227625"/>
            <a:ext cx="6554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430" y="1790350"/>
            <a:ext cx="2815570" cy="33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6" y="1870232"/>
            <a:ext cx="3077901" cy="335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9500" y="2164275"/>
            <a:ext cx="19050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11700" y="840750"/>
            <a:ext cx="436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Чтоб здоровым, крепким быть, Надо развиваться. И для тела и души спортом заниматься.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234700" y="285750"/>
            <a:ext cx="4220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2461800" y="215025"/>
            <a:ext cx="422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E06666"/>
                </a:solidFill>
              </a:rPr>
              <a:t>Занятия физкультурой</a:t>
            </a:r>
            <a:endParaRPr sz="2000" b="1">
              <a:solidFill>
                <a:srgbClr val="E06666"/>
              </a:solidFill>
            </a:endParaRPr>
          </a:p>
        </p:txBody>
      </p:sp>
    </p:spTree>
  </p:cSld>
  <p:clrMapOvr>
    <a:masterClrMapping/>
  </p:clrMapOvr>
  <p:transition spd="slow" advTm="10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801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2457975" y="227625"/>
            <a:ext cx="6554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920825" y="34161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1155CC"/>
                </a:solidFill>
              </a:rPr>
              <a:t>Чтоб всегда здоровыми быть, Нужно нам в поход ходить. На природе отдыхать. Свежим воздухом дышать.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00550" y="7445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C0000"/>
                </a:solidFill>
              </a:rPr>
              <a:t>По утрам ты закаляйся,                       Водой холодной обливайся. Будешь ты всегда здоров.                   Тут не нужно лишних слов.</a:t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625" y="744575"/>
            <a:ext cx="4622124" cy="23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256675" y="227625"/>
            <a:ext cx="488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FF0000"/>
                </a:solidFill>
              </a:rPr>
              <a:t>Закаливание и свежий воздух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5" y="1878537"/>
            <a:ext cx="6277176" cy="326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801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2457975" y="227625"/>
            <a:ext cx="6554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49500" y="327675"/>
            <a:ext cx="655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0000"/>
                </a:solidFill>
              </a:rPr>
              <a:t>Солнце, воздух и вода — Наши лучшие друзья.                           С ними будем мы дружить, Чтоб здоровыми нам быть.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825" y="0"/>
            <a:ext cx="20526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825" y="0"/>
            <a:ext cx="7475001" cy="56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055875" y="690325"/>
            <a:ext cx="5136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FF0000"/>
                </a:solidFill>
              </a:rPr>
              <a:t>Быть здоровыми </a:t>
            </a:r>
            <a:endParaRPr sz="51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FF0000"/>
                </a:solidFill>
              </a:rPr>
              <a:t>хотим!</a:t>
            </a:r>
            <a:endParaRPr sz="5100">
              <a:solidFill>
                <a:srgbClr val="FF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41375" cy="57207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42100" y="3815900"/>
            <a:ext cx="7707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FF0000"/>
                </a:solidFill>
              </a:rPr>
              <a:t>Быть здоровыми хотим!</a:t>
            </a:r>
            <a:endParaRPr sz="5800">
              <a:solidFill>
                <a:srgbClr val="FF0000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880" y="0"/>
            <a:ext cx="5255581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170</Words>
  <Application>Microsoft Office PowerPoint</Application>
  <PresentationFormat>Экран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Architects Daughter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</cp:revision>
  <dcterms:modified xsi:type="dcterms:W3CDTF">2021-05-31T06:30:26Z</dcterms:modified>
</cp:coreProperties>
</file>