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0" r:id="rId2"/>
    <p:sldId id="256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B0F3ED3D-292F-46AD-8C6B-6447F2A2BEFE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E3D3209-3F06-4832-93D6-AFEAD2BA3A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7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84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6580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34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9279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41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691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471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741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704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94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90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0E3B-801B-4166-8037-B35A4AE723AF}" type="datetimeFigureOut">
              <a:rPr lang="ru-RU" smtClean="0"/>
              <a:pPr/>
              <a:t>10.05.2018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B14DB-715E-48E2-8181-371376C8BD6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4189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848872" cy="588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75656" y="404664"/>
            <a:ext cx="622081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Игры с мячиком </a:t>
            </a:r>
          </a:p>
          <a:p>
            <a:pPr marL="0" indent="0" algn="ctr">
              <a:buNone/>
            </a:pP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Су-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4202527"/>
              </p:ext>
            </p:extLst>
          </p:nvPr>
        </p:nvGraphicFramePr>
        <p:xfrm>
          <a:off x="683569" y="471055"/>
          <a:ext cx="8044797" cy="5910273"/>
        </p:xfrm>
        <a:graphic>
          <a:graphicData uri="http://schemas.openxmlformats.org/drawingml/2006/table">
            <a:tbl>
              <a:tblPr/>
              <a:tblGrid>
                <a:gridCol w="8044797"/>
              </a:tblGrid>
              <a:tr h="59102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rgbClr val="7030A0"/>
                      </a:solidFill>
                      <a:prstDash val="solid"/>
                    </a:lnL>
                    <a:lnR w="12700" cmpd="sng">
                      <a:solidFill>
                        <a:srgbClr val="7030A0"/>
                      </a:solidFill>
                      <a:prstDash val="solid"/>
                    </a:lnR>
                    <a:lnT w="12700" cmpd="sng">
                      <a:solidFill>
                        <a:srgbClr val="7030A0"/>
                      </a:solidFill>
                      <a:prstDash val="solid"/>
                    </a:lnT>
                    <a:lnB w="127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960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06113477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Ёжик, ёжик, хитрый ёж,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на клубочек ты похож.                      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спине иголки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очень-очень колкие.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Хоть и ростом ёжик мал,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нам колючки показал,       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 А колючки тоже                       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  на ежа похожи.    </a:t>
                      </a:r>
                      <a:r>
                        <a:rPr lang="ru-RU" sz="2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          </a:t>
                      </a:r>
                      <a:endParaRPr lang="ru-RU" sz="2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5208330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Вот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колючий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b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мячик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ладошек 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скачет.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Прыгает, не бьётся,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руки не даётся!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b="0" i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Мячик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прыгает – резвится!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Как ему остановиться?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Только руки опустил-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мой мячик загрустил!</a:t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8624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Я мячом круги катаю,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Взад  - вперед его гоняю.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Им поглажу я ладошку.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Будто я сметаю крошку,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И сожму его немножко,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Как сжимает лапу кошка,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Каждым пальцем мяч прижму,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r>
              <a:rPr lang="ru-RU" sz="2800" dirty="0" smtClean="0">
                <a:solidFill>
                  <a:srgbClr val="002060"/>
                </a:solidFill>
                <a:effectLst/>
                <a:latin typeface="Times New Roman"/>
                <a:ea typeface="Calibri"/>
                <a:cs typeface="Times New Roman"/>
              </a:rPr>
              <a:t>И другой рукой начну.</a:t>
            </a:r>
            <a: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srgbClr val="002060"/>
                </a:solidFill>
                <a:ea typeface="Calibri"/>
                <a:cs typeface="Times New Roman"/>
              </a:rPr>
            </a:b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568036" y="263236"/>
          <a:ext cx="8104909" cy="5971309"/>
        </p:xfrm>
        <a:graphic>
          <a:graphicData uri="http://schemas.openxmlformats.org/drawingml/2006/table">
            <a:tbl>
              <a:tblPr/>
              <a:tblGrid>
                <a:gridCol w="8104909"/>
              </a:tblGrid>
              <a:tr h="59713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135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1452700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indent="4495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Этот кругленький дружок,</a:t>
                      </a: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Называется су </a:t>
                      </a:r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джок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Этот шарик разноцветный</a:t>
                      </a: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Покатаю я в руках,</a:t>
                      </a: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Чтобы легче было думать,</a:t>
                      </a:r>
                    </a:p>
                    <a:p>
                      <a:pPr indent="44958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Чтоб ушли тревоги страх.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62700194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Ходит ежик без дорожек,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Не бежит ни от кого.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Весь колючий этот ёжик,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С головы до самых ножек.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Весь в иголках этот  ежик.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Как же взять его?</a:t>
                      </a:r>
                      <a:endParaRPr lang="ru-RU" sz="28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1674569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Ежик колет нам ладошки,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Поиграем с ним немножко.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Ежик нам ладошки колет –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Ручки к школе нам готовит.</a:t>
                      </a:r>
                    </a:p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>
                        <a:solidFill>
                          <a:srgbClr val="7030A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85454981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мячом круги катаю,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Взад - вперед его гоняю.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 поглажу я ладошку.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Будто я сметаю крошку,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сожму его немножко,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сжимает лапу кошка,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Каждым пальцем мяч прижму,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другой рукой начну.</a:t>
                      </a:r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/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4855434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1" dirty="0" smtClean="0">
                        <a:solidFill>
                          <a:srgbClr val="7030A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Мячик-ежик мы возьмем,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Покатаем и потрем. 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Вверх подбросим и поймаем,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иголки посчитаем.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Пустим ежика на стол,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Ручкой ежика прижмем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немножко покатаем… </a:t>
                      </a:r>
                      <a:endParaRPr lang="ru-RU" sz="2800" b="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Потом ручку поменяем .</a:t>
                      </a:r>
                      <a:endParaRPr lang="ru-RU" sz="2800" b="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6163504"/>
              </p:ext>
            </p:extLst>
          </p:nvPr>
        </p:nvGraphicFramePr>
        <p:xfrm>
          <a:off x="318655" y="498764"/>
          <a:ext cx="8492836" cy="5832763"/>
        </p:xfrm>
        <a:graphic>
          <a:graphicData uri="http://schemas.openxmlformats.org/drawingml/2006/table">
            <a:tbl>
              <a:tblPr/>
              <a:tblGrid>
                <a:gridCol w="8492836"/>
              </a:tblGrid>
              <a:tr h="5832763">
                <a:tc>
                  <a:txBody>
                    <a:bodyPr/>
                    <a:lstStyle/>
                    <a:p>
                      <a:pPr algn="ctr"/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Шарик крепко </a:t>
                      </a:r>
                      <a:r>
                        <a:rPr lang="ru-RU" sz="2800" dirty="0" err="1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крепко</a:t>
                      </a:r>
                      <a:r>
                        <a:rPr lang="ru-RU" sz="28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сжали,</a:t>
                      </a:r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ладошку поменяли.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рукам круги катаем,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 из рук не выпускаем.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Взад, вперед его качу, </a:t>
                      </a:r>
                    </a:p>
                    <a:p>
                      <a:pPr algn="ctr"/>
                      <a:r>
                        <a:rPr lang="ru-RU" sz="28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Вправо, влево, как хочу.</a:t>
                      </a:r>
                    </a:p>
                    <a:p>
                      <a:pPr algn="ctr"/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tovarzdorovie.ru/products_pictures/860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14" y="0"/>
            <a:ext cx="9145015" cy="686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86591350"/>
              </p:ext>
            </p:extLst>
          </p:nvPr>
        </p:nvGraphicFramePr>
        <p:xfrm>
          <a:off x="318654" y="188640"/>
          <a:ext cx="8717841" cy="6552728"/>
        </p:xfrm>
        <a:graphic>
          <a:graphicData uri="http://schemas.openxmlformats.org/drawingml/2006/table">
            <a:tbl>
              <a:tblPr/>
              <a:tblGrid>
                <a:gridCol w="8717841"/>
              </a:tblGrid>
              <a:tr h="6552728">
                <a:tc>
                  <a:txBody>
                    <a:bodyPr/>
                    <a:lstStyle/>
                    <a:p>
                      <a:pPr algn="l"/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Этот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шарик не простой,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 колючий, вон какой.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Будем с шариком играть,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ладошки согревать.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 катаем, два катаем,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Шарик мы не выпускаем.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ручку правую возьмём,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кулачок его сожмём.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Разжимаем и сжимаем,</a:t>
                      </a:r>
                    </a:p>
                    <a:p>
                      <a:pPr algn="l"/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Шарик мы не выпускаем.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ручку левую возьмём,</a:t>
                      </a: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кулачок его сожмём.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Разжимаем и сжимаем,                                                Шарик мы не выпускаем.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Дальше, что нам делать знаем,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Шар подкинем и поймаем.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 подкинем, два поймаем,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Шарик мы  не выпускаем.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Этот шарик не простой,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Он колючий вот какой,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 шариком мы поиграли,</a:t>
                      </a:r>
                    </a:p>
                    <a:p>
                      <a:pPr algn="r"/>
                      <a:r>
                        <a:rPr kumimoji="0" lang="ru-RU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 в корзиночку убрали.</a:t>
                      </a:r>
                      <a:endParaRPr lang="ru-RU" sz="20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8100" cmpd="sng">
                      <a:solidFill>
                        <a:srgbClr val="7030A0"/>
                      </a:solidFill>
                      <a:prstDash val="solid"/>
                    </a:lnL>
                    <a:lnR w="38100" cmpd="sng">
                      <a:solidFill>
                        <a:srgbClr val="7030A0"/>
                      </a:solidFill>
                      <a:prstDash val="solid"/>
                    </a:lnR>
                    <a:lnT w="38100" cmpd="sng">
                      <a:solidFill>
                        <a:srgbClr val="7030A0"/>
                      </a:solidFill>
                      <a:prstDash val="solid"/>
                    </a:lnT>
                    <a:lnB w="38100" cmpd="sng">
                      <a:solidFill>
                        <a:srgbClr val="7030A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282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270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Я мячом круги катаю, Взад  - вперед его гоняю. Им поглажу я ладошку. Будто я сметаю крошку, И сожму его немножко, Как сжимает лапу кошка, Каждым пальцем мяч прижму, И другой рукой начну.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мячом круги катаю, Взад  - вперед его гоняю. Им поглажу я ладошку. Будто я сметаю крошку, И сожму его немножко, Как сжимает лапу кошка, Каждым пальцем мяч прижму, И другой рукой начну.</dc:title>
  <dc:creator>дарья</dc:creator>
  <cp:lastModifiedBy>user</cp:lastModifiedBy>
  <cp:revision>25</cp:revision>
  <cp:lastPrinted>2013-04-02T07:48:22Z</cp:lastPrinted>
  <dcterms:created xsi:type="dcterms:W3CDTF">2013-03-31T10:56:18Z</dcterms:created>
  <dcterms:modified xsi:type="dcterms:W3CDTF">2018-05-10T03:35:54Z</dcterms:modified>
</cp:coreProperties>
</file>