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4" r:id="rId1"/>
  </p:sldMasterIdLst>
  <p:notesMasterIdLst>
    <p:notesMasterId r:id="rId25"/>
  </p:notesMasterIdLst>
  <p:sldIdLst>
    <p:sldId id="256" r:id="rId2"/>
    <p:sldId id="380" r:id="rId3"/>
    <p:sldId id="384" r:id="rId4"/>
    <p:sldId id="398" r:id="rId5"/>
    <p:sldId id="399" r:id="rId6"/>
    <p:sldId id="400" r:id="rId7"/>
    <p:sldId id="397" r:id="rId8"/>
    <p:sldId id="382" r:id="rId9"/>
    <p:sldId id="383" r:id="rId10"/>
    <p:sldId id="385" r:id="rId11"/>
    <p:sldId id="378" r:id="rId12"/>
    <p:sldId id="386" r:id="rId13"/>
    <p:sldId id="363" r:id="rId14"/>
    <p:sldId id="379" r:id="rId15"/>
    <p:sldId id="392" r:id="rId16"/>
    <p:sldId id="381" r:id="rId17"/>
    <p:sldId id="370" r:id="rId18"/>
    <p:sldId id="353" r:id="rId19"/>
    <p:sldId id="356" r:id="rId20"/>
    <p:sldId id="362" r:id="rId21"/>
    <p:sldId id="371" r:id="rId22"/>
    <p:sldId id="278" r:id="rId23"/>
    <p:sldId id="365" r:id="rId2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2" autoAdjust="0"/>
    <p:restoredTop sz="84946" autoAdjust="0"/>
  </p:normalViewPr>
  <p:slideViewPr>
    <p:cSldViewPr>
      <p:cViewPr varScale="1">
        <p:scale>
          <a:sx n="55" d="100"/>
          <a:sy n="55" d="100"/>
        </p:scale>
        <p:origin x="-148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E5294-793F-460C-81D6-E57395529F4A}" type="datetimeFigureOut">
              <a:rPr lang="ru-RU" smtClean="0"/>
              <a:pPr/>
              <a:t>03.01.2021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45D6D-CE4D-4C9A-B69C-3CC67BB354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693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5D6D-CE4D-4C9A-B69C-3CC67BB3549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45D6D-CE4D-4C9A-B69C-3CC67BB3549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03.01.2021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610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03.01.2021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274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03.01.2021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626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03.01.2021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237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03.01.2021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973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03.01.2021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1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03.01.2021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991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03.01.2021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408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03.01.2021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588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03.01.2021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993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B3F0F-F3ED-4CED-BC93-E8674E04B2F9}" type="datetimeFigureOut">
              <a:rPr lang="ru-RU" smtClean="0"/>
              <a:pPr/>
              <a:t>03.01.2021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531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B3F0F-F3ED-4CED-BC93-E8674E04B2F9}" type="datetimeFigureOut">
              <a:rPr lang="ru-RU" smtClean="0"/>
              <a:pPr/>
              <a:t>03.01.2021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AF5DD-3E65-4CAB-A917-69D4EC1C8E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061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502048"/>
            <a:ext cx="2323878" cy="18643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7899" y="692696"/>
            <a:ext cx="2736304" cy="652835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3857652"/>
          </a:xfr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Создание развивающей предметно- пространственной среды, способствующей интеллектуально – творческому развитию детей раннего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возраста,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через игровую технологию В. </a:t>
            </a:r>
            <a:r>
              <a:rPr lang="ru-RU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Воскобовича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«Сказочные лабиринты игры»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3929058" y="4500570"/>
            <a:ext cx="4929222" cy="235743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Подготовила:  Василенко Наталия Михайловна воспитатель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младшей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группы МБДОУ детский сад общеразвивающего вида «Родничок»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с.Верхопенье</a:t>
            </a:r>
            <a:endParaRPr lang="ru-RU" dirty="0"/>
          </a:p>
        </p:txBody>
      </p:sp>
      <p:pic>
        <p:nvPicPr>
          <p:cNvPr id="7" name="Содержимо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4071942"/>
            <a:ext cx="4000528" cy="25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2390721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2687" y="6093296"/>
            <a:ext cx="938786" cy="6583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18278">
            <a:off x="5645041" y="1450766"/>
            <a:ext cx="2736304" cy="6528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864399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Вариативность игр «Фиолетового леса» </a:t>
            </a:r>
            <a:endParaRPr lang="ru-RU" sz="3600" dirty="0"/>
          </a:p>
        </p:txBody>
      </p:sp>
      <p:pic>
        <p:nvPicPr>
          <p:cNvPr id="10" name="Рисунок 9" descr="G:\фото фоскобович\глеб средние листьясву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928670"/>
            <a:ext cx="392909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143504" y="3429000"/>
            <a:ext cx="35719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«Помоги утеплить норки»</a:t>
            </a:r>
            <a:endParaRPr lang="ru-RU" dirty="0"/>
          </a:p>
        </p:txBody>
      </p:sp>
      <p:pic>
        <p:nvPicPr>
          <p:cNvPr id="12" name="Рисунок 11" descr="C:\Users\матвей\AppData\Local\Microsoft\Windows\Temporary Internet Files\Content.Word\IMG_46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786190"/>
            <a:ext cx="400052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572132" y="6429396"/>
            <a:ext cx="292895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«Солнышко и дождик»</a:t>
            </a:r>
            <a:endParaRPr lang="ru-RU" dirty="0"/>
          </a:p>
        </p:txBody>
      </p:sp>
      <p:pic>
        <p:nvPicPr>
          <p:cNvPr id="14" name="Содержимое 7" descr="C:\Users\матвей\Desktop\фото1\IMG_4682.JPG"/>
          <p:cNvPicPr>
            <a:picLocks noGrp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1" y="1000108"/>
            <a:ext cx="4143404" cy="2500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071538" y="3357562"/>
            <a:ext cx="236475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«Кто где спрятался»</a:t>
            </a:r>
            <a:endParaRPr lang="ru-RU" dirty="0"/>
          </a:p>
        </p:txBody>
      </p:sp>
      <p:pic>
        <p:nvPicPr>
          <p:cNvPr id="16" name="Picture 2" descr="G:\воскобович фото\рассказ об осен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14282" y="3643314"/>
            <a:ext cx="435771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357158" y="6429396"/>
            <a:ext cx="407196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«Беседа о осени»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7884354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  </a:t>
            </a:r>
            <a:br>
              <a:rPr lang="ru-RU" dirty="0"/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09836">
            <a:off x="-31078" y="1431509"/>
            <a:ext cx="2736304" cy="6528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59854">
            <a:off x="7693828" y="415934"/>
            <a:ext cx="1355275" cy="8041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7158" y="0"/>
            <a:ext cx="814393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Центр развивающих игр В. </a:t>
            </a:r>
            <a:r>
              <a:rPr lang="ru-RU" sz="3200" dirty="0" err="1" smtClean="0"/>
              <a:t>Воскобовича</a:t>
            </a:r>
            <a:endParaRPr lang="ru-RU" sz="3200" dirty="0"/>
          </a:p>
        </p:txBody>
      </p:sp>
      <p:pic>
        <p:nvPicPr>
          <p:cNvPr id="13" name="Рисунок 12" descr="E:\фото воскобич 7\20200318_1429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071546"/>
            <a:ext cx="7786742" cy="5214974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868866546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2687" y="6093296"/>
            <a:ext cx="938786" cy="6583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18278">
            <a:off x="5645041" y="1450766"/>
            <a:ext cx="2736304" cy="6528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857256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Изготовление конструкторов«Чудо - крестики», «Чудо – соты»  Варианты игр </a:t>
            </a:r>
            <a:endParaRPr lang="ru-RU" sz="2800" dirty="0"/>
          </a:p>
        </p:txBody>
      </p:sp>
      <p:pic>
        <p:nvPicPr>
          <p:cNvPr id="10" name="Рисунок 9" descr="E:\фото воскобич 7\20200318_1431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298"/>
            <a:ext cx="321467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Users\матвей\Desktop\Новая папка (2)\20201103_1607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714488"/>
            <a:ext cx="307183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Users\матвей\Desktop\Новая папка (2)\20201103_1550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86190"/>
            <a:ext cx="285748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E:\фото воскобович 4\20200211_09453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3857628"/>
            <a:ext cx="357190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E:\фото воскобович 4\20200214_09110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2643182"/>
            <a:ext cx="221457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 flipH="1">
            <a:off x="3143240" y="6429396"/>
            <a:ext cx="285752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«Разложи по цвету»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72264" y="5500702"/>
            <a:ext cx="228601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«Ракета»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7884354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:\фото воскобович 6\20200312_0941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44" y="3643314"/>
            <a:ext cx="4429156" cy="2695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:\фото воскобович 6\20200312_0950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714356"/>
            <a:ext cx="414340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5720" y="0"/>
            <a:ext cx="885828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 </a:t>
            </a:r>
            <a:r>
              <a:rPr lang="ru-RU" sz="2800" b="1" dirty="0" smtClean="0"/>
              <a:t>Конструктор «Чудо - соты»</a:t>
            </a:r>
            <a:endParaRPr lang="ru-RU" sz="2800" b="1" dirty="0"/>
          </a:p>
        </p:txBody>
      </p:sp>
      <p:pic>
        <p:nvPicPr>
          <p:cNvPr id="5" name="Рисунок 4" descr="E:\фото воскобович 6\20200312_0930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500438"/>
            <a:ext cx="314327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opt-472269.ssl.1c-bitrix-cdn.ru/upload/iblock/607/6077f0274caccb5900eac7535747abd4.jpg?15507309898853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7" y="714356"/>
            <a:ext cx="3929090" cy="2714644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 flipH="1">
            <a:off x="5143504" y="6286520"/>
            <a:ext cx="342902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«Собери соты»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1643042" y="6429396"/>
            <a:ext cx="285752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«Рыбка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5429256" y="3286124"/>
            <a:ext cx="285752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«Бабочка»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7884354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2687" y="6093296"/>
            <a:ext cx="938786" cy="6583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18278">
            <a:off x="5645041" y="1450766"/>
            <a:ext cx="2736304" cy="6528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214290"/>
            <a:ext cx="7644684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Взаимодействие с родителями</a:t>
            </a:r>
          </a:p>
          <a:p>
            <a:pPr algn="ctr"/>
            <a:r>
              <a:rPr lang="ru-RU" sz="2800" dirty="0" smtClean="0"/>
              <a:t>Изготовление двухцветного квадрата </a:t>
            </a:r>
            <a:r>
              <a:rPr lang="ru-RU" sz="2800" dirty="0" err="1" smtClean="0"/>
              <a:t>В.Воскобовича</a:t>
            </a:r>
            <a:endParaRPr lang="ru-RU" sz="2800" dirty="0"/>
          </a:p>
        </p:txBody>
      </p:sp>
      <p:pic>
        <p:nvPicPr>
          <p:cNvPr id="8" name="Рисунок 7" descr="E:\фото воскобич 7\20200318_1426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1857356" y="1643050"/>
            <a:ext cx="6072230" cy="4429156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867884354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9586" y="2000240"/>
            <a:ext cx="1214414" cy="10001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58" y="214290"/>
            <a:ext cx="8786842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Варианты игр с Двухцветным квадратом </a:t>
            </a:r>
            <a:r>
              <a:rPr lang="ru-RU" sz="2800" dirty="0" err="1" smtClean="0"/>
              <a:t>В.Воскобовича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E:\фото воскобович 4\20200129_0924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3714752"/>
            <a:ext cx="4000528" cy="2643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E:\фото воскобович 5\IMG_20200401_0746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786190"/>
            <a:ext cx="357190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E:\фото воскобович 5\IMG_20200401_0746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9" y="1285860"/>
            <a:ext cx="321471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:\Users\матвей\Downloads\700-nw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1357298"/>
            <a:ext cx="271464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715008" y="6357958"/>
            <a:ext cx="292895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«Конфета»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6286520"/>
            <a:ext cx="507209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«Знакомство с  геометрическими фигурами»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867408" y="6510358"/>
            <a:ext cx="292895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«Конфета»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3429000"/>
            <a:ext cx="271464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«Домик»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7884354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3452" y="2584475"/>
            <a:ext cx="4038600" cy="2201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0"/>
            <a:ext cx="885828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Конструктор  «Эталонные фигуры»</a:t>
            </a:r>
            <a:endParaRPr lang="ru-RU" sz="28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358082" y="5357826"/>
            <a:ext cx="1571636" cy="1285884"/>
          </a:xfrm>
          <a:prstGeom prst="rect">
            <a:avLst/>
          </a:prstGeom>
        </p:spPr>
      </p:pic>
      <p:pic>
        <p:nvPicPr>
          <p:cNvPr id="16" name="Рисунок 15" descr="E:\фото воскобич 7\IMG_20200422_0938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785794"/>
            <a:ext cx="271464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E:\фото воскобич 7\IMG_20200422_0947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214818"/>
            <a:ext cx="235745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E:\фото воскобич 7\IMG_20200422_10091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000504"/>
            <a:ext cx="264320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G:\фото фоскобович\бусы для жужы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3857628"/>
            <a:ext cx="300039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57158" y="6429396"/>
            <a:ext cx="257176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«Развесь фонарики»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786182" y="6500834"/>
            <a:ext cx="150019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      Счет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143636" y="6500834"/>
            <a:ext cx="264320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«Бусы для Фифы»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143637" y="3500438"/>
            <a:ext cx="271464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«Наполни тележки»</a:t>
            </a:r>
            <a:endParaRPr lang="ru-RU" dirty="0"/>
          </a:p>
        </p:txBody>
      </p:sp>
      <p:pic>
        <p:nvPicPr>
          <p:cNvPr id="22" name="Рисунок 21" descr="E:\фото воскобович3\20191126_10504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642918"/>
            <a:ext cx="264317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3500430" y="3500438"/>
            <a:ext cx="271461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«Построй домик»»</a:t>
            </a:r>
            <a:endParaRPr lang="ru-RU" dirty="0"/>
          </a:p>
        </p:txBody>
      </p:sp>
      <p:pic>
        <p:nvPicPr>
          <p:cNvPr id="24" name="Рисунок 23" descr="E:\фото воскобич 7\20200318_14350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714356"/>
            <a:ext cx="3214710" cy="2928957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092180708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2687" y="6093296"/>
            <a:ext cx="938786" cy="6583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18278">
            <a:off x="5645041" y="1450766"/>
            <a:ext cx="2736304" cy="6528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472" y="214290"/>
            <a:ext cx="828680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Конструктор «Лепестки»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E:\фото воскобович 4\20200210_0902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142984"/>
            <a:ext cx="257176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E:\фото воскобович 4\20200210_0907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57487" y="3857628"/>
            <a:ext cx="360046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500827" y="4643446"/>
            <a:ext cx="2357454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«Цветок с разноцветными лепестками»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3357554" y="3500438"/>
            <a:ext cx="307183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«Шаловливый ветерок»</a:t>
            </a:r>
            <a:endParaRPr lang="ru-RU" dirty="0"/>
          </a:p>
        </p:txBody>
      </p:sp>
      <p:pic>
        <p:nvPicPr>
          <p:cNvPr id="16" name="Рисунок 15" descr="E:\фото воскобович 4\IMG_20191122_16044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1142984"/>
            <a:ext cx="321471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3428993" y="6357958"/>
            <a:ext cx="242889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«На что похоже?»</a:t>
            </a:r>
            <a:endParaRPr lang="ru-RU" dirty="0"/>
          </a:p>
        </p:txBody>
      </p:sp>
      <p:pic>
        <p:nvPicPr>
          <p:cNvPr id="13" name="Рисунок 12" descr="D:\Users\матвей\Downloads\maxresdefault (1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285860"/>
            <a:ext cx="3071834" cy="2428892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867884354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18278">
            <a:off x="5779367" y="1104671"/>
            <a:ext cx="2736304" cy="6528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0" y="3357562"/>
            <a:ext cx="214314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«В гостях у гусеницы Фиф</a:t>
            </a:r>
            <a:r>
              <a:rPr lang="ru-RU" sz="1600" dirty="0" smtClean="0"/>
              <a:t>ы»</a:t>
            </a:r>
            <a:endParaRPr lang="ru-RU" sz="1600" dirty="0"/>
          </a:p>
        </p:txBody>
      </p:sp>
      <p:pic>
        <p:nvPicPr>
          <p:cNvPr id="13" name="Рисунок 12" descr="G:\фото фоскобович\IMG_20191112_0919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928670"/>
            <a:ext cx="200026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57158" y="285729"/>
            <a:ext cx="792961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</a:t>
            </a:r>
            <a:r>
              <a:rPr lang="ru-RU" sz="2800" dirty="0" smtClean="0"/>
              <a:t>Конструктор «Черепашки Ларчик»</a:t>
            </a:r>
            <a:endParaRPr lang="ru-RU" sz="2800" dirty="0"/>
          </a:p>
        </p:txBody>
      </p:sp>
      <p:pic>
        <p:nvPicPr>
          <p:cNvPr id="8" name="Рисунок 7" descr="E:\фото черепашкти\20200317_0811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000108"/>
            <a:ext cx="235745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643702" y="2786059"/>
            <a:ext cx="221454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«Черепашки подружились»</a:t>
            </a:r>
            <a:endParaRPr lang="ru-RU" dirty="0"/>
          </a:p>
        </p:txBody>
      </p:sp>
      <p:pic>
        <p:nvPicPr>
          <p:cNvPr id="15" name="Рисунок 14" descr="E:\фото черепашкти\20200317_08013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3857628"/>
            <a:ext cx="328614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1357290" y="6286520"/>
            <a:ext cx="314327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«Сколько черепашек»</a:t>
            </a:r>
            <a:endParaRPr lang="ru-RU" dirty="0"/>
          </a:p>
        </p:txBody>
      </p:sp>
      <p:pic>
        <p:nvPicPr>
          <p:cNvPr id="19" name="Рисунок 18" descr="E:\фото черепашкти\20200317_0805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3929066"/>
            <a:ext cx="328614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6000760" y="6357958"/>
            <a:ext cx="314324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Цвет и размер черепашек»</a:t>
            </a:r>
            <a:endParaRPr lang="ru-RU" dirty="0"/>
          </a:p>
        </p:txBody>
      </p:sp>
      <p:pic>
        <p:nvPicPr>
          <p:cNvPr id="16" name="Рисунок 15" descr="D:\Users\матвей\Downloads\4d4163baceef6b6e7207b8c76d4d45a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1142984"/>
            <a:ext cx="3714776" cy="250033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867884354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18278">
            <a:off x="5779367" y="1104671"/>
            <a:ext cx="2736304" cy="6528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86446" y="6357958"/>
            <a:ext cx="3000396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«Домик для гуся капитана»</a:t>
            </a:r>
            <a:endParaRPr lang="ru-RU" sz="1600" b="1" dirty="0"/>
          </a:p>
        </p:txBody>
      </p:sp>
      <p:pic>
        <p:nvPicPr>
          <p:cNvPr id="14" name="Рисунок 13" descr="G:\фото фоскобович\кирилл делает домик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000504"/>
            <a:ext cx="328614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000100" y="214290"/>
            <a:ext cx="6286544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Конструктор«Фонарики Ларчик»</a:t>
            </a:r>
            <a:endParaRPr lang="ru-RU" sz="2800" b="1" dirty="0"/>
          </a:p>
        </p:txBody>
      </p:sp>
      <p:pic>
        <p:nvPicPr>
          <p:cNvPr id="13" name="Рисунок 12" descr="G:\фото воскобович\20191030_1703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929042"/>
            <a:ext cx="2571768" cy="2428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:\фото воскобич 7\20200318_10314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000108"/>
            <a:ext cx="278608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E:\фото черепашкти\20200318_10221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928670"/>
            <a:ext cx="292895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5929322" y="3286124"/>
            <a:ext cx="271464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    Форма фонариков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357554" y="3571876"/>
            <a:ext cx="235745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«Веселые фигурки»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928926" y="6429395"/>
            <a:ext cx="2714644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Трафаретное рисование</a:t>
            </a:r>
            <a:endParaRPr lang="ru-RU" sz="16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18278">
            <a:off x="510209" y="4350970"/>
            <a:ext cx="2432972" cy="1622290"/>
          </a:xfrm>
          <a:prstGeom prst="rect">
            <a:avLst/>
          </a:prstGeom>
        </p:spPr>
      </p:pic>
      <p:pic>
        <p:nvPicPr>
          <p:cNvPr id="21" name="Рисунок 20" descr="https://woodentoys.ru/Content/Images/%D0%92%D0%BE%D1%81%D0%BA%D0%BE%D0%B1%D0%BE%D0%B2%D0%B8%D1%87/%D0%9F%D1%80%D0%B8-040-60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000108"/>
            <a:ext cx="2857520" cy="2928958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867884354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  </a:t>
            </a:r>
            <a:br>
              <a:rPr lang="ru-RU" dirty="0"/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709836">
            <a:off x="-31078" y="1431509"/>
            <a:ext cx="2736304" cy="65283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59854">
            <a:off x="7566967" y="492039"/>
            <a:ext cx="1355275" cy="70640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1472" y="1"/>
            <a:ext cx="814393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Развивающая предметно - пространственная среда </a:t>
            </a:r>
            <a:endParaRPr lang="ru-RU" sz="3200" dirty="0"/>
          </a:p>
        </p:txBody>
      </p:sp>
      <p:pic>
        <p:nvPicPr>
          <p:cNvPr id="12" name="Рисунок 11" descr="E:\фото воскобич 7\20200318_1444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142984"/>
            <a:ext cx="8358246" cy="535785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868866546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14291"/>
            <a:ext cx="885828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  </a:t>
            </a:r>
            <a:r>
              <a:rPr lang="ru-RU" sz="2800" b="1" dirty="0" smtClean="0"/>
              <a:t>Конструктор «</a:t>
            </a:r>
            <a:r>
              <a:rPr lang="ru-RU" sz="3200" b="1" dirty="0" smtClean="0"/>
              <a:t>Волшебная восьмерка»</a:t>
            </a:r>
            <a:endParaRPr lang="ru-RU" sz="3200" b="1" dirty="0"/>
          </a:p>
        </p:txBody>
      </p:sp>
      <p:pic>
        <p:nvPicPr>
          <p:cNvPr id="8" name="Рисунок 7" descr="G:\воскобович фото\забор из восьмерк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786190"/>
            <a:ext cx="278608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:\фото воскобович 5\IMG_20200401_0934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643314"/>
            <a:ext cx="2286017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E:\фото воскобович 5\IMG_20200401_09295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928670"/>
            <a:ext cx="285752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E:\фото воскобович 5\IMG_20200401_12054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3714752"/>
            <a:ext cx="271464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E:\фото воскобич 7\20200318_14363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928670"/>
            <a:ext cx="4857784" cy="2643206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 flipH="1">
            <a:off x="5715008" y="3500438"/>
            <a:ext cx="292895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Посстрой</a:t>
            </a:r>
            <a:r>
              <a:rPr lang="ru-RU" dirty="0" smtClean="0"/>
              <a:t> пирамиду»»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6000760" y="5857892"/>
            <a:ext cx="264320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«Заборчик»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3143240" y="6286520"/>
            <a:ext cx="285752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«Чего </a:t>
            </a:r>
            <a:r>
              <a:rPr lang="ru-RU" dirty="0" err="1" smtClean="0"/>
              <a:t>нестало</a:t>
            </a:r>
            <a:r>
              <a:rPr lang="ru-RU" dirty="0" smtClean="0"/>
              <a:t>?»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 flipH="1">
            <a:off x="428596" y="6215082"/>
            <a:ext cx="228601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«На что </a:t>
            </a:r>
            <a:r>
              <a:rPr lang="ru-RU" dirty="0" err="1" smtClean="0"/>
              <a:t>пожоже</a:t>
            </a:r>
            <a:r>
              <a:rPr lang="ru-RU" dirty="0" smtClean="0"/>
              <a:t>»»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7884354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3452" y="2584475"/>
            <a:ext cx="4038600" cy="2201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18278">
            <a:off x="5645041" y="1450766"/>
            <a:ext cx="2736304" cy="652835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582594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Конструктор «Разноцветные веревочки»</a:t>
            </a:r>
            <a:endParaRPr lang="ru-RU" sz="3200" dirty="0"/>
          </a:p>
        </p:txBody>
      </p:sp>
      <p:pic>
        <p:nvPicPr>
          <p:cNvPr id="12" name="Рисунок 11" descr="E:\фото1\IMG_20191118_0910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214422"/>
            <a:ext cx="250029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6500826" y="4572008"/>
            <a:ext cx="222849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«Дорисуй фигуру»</a:t>
            </a:r>
            <a:endParaRPr lang="ru-RU" dirty="0"/>
          </a:p>
        </p:txBody>
      </p:sp>
      <p:pic>
        <p:nvPicPr>
          <p:cNvPr id="17" name="Рисунок 16" descr="C:\Users\матвей\Desktop\воскобович фото\IMG_46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86256"/>
            <a:ext cx="392905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57158" y="6215082"/>
            <a:ext cx="307183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Чья дорожка длиннее?</a:t>
            </a:r>
            <a:endParaRPr lang="ru-RU" dirty="0"/>
          </a:p>
        </p:txBody>
      </p:sp>
      <p:pic>
        <p:nvPicPr>
          <p:cNvPr id="11" name="Рисунок 10" descr="E:\фото1\IMG_20191118_09553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714752"/>
            <a:ext cx="2571768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E:\фото1\IMG_20191118_09580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1214422"/>
            <a:ext cx="235745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E:\фото1\IMG_20191118_10005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715108" y="4214818"/>
            <a:ext cx="242889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3929058" y="3643314"/>
            <a:ext cx="242889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«Дорисуй фигуру»</a:t>
            </a:r>
            <a:endParaRPr lang="ru-RU" dirty="0"/>
          </a:p>
        </p:txBody>
      </p:sp>
      <p:pic>
        <p:nvPicPr>
          <p:cNvPr id="16" name="Рисунок 15" descr="D:\Users\матвей\Downloads\9847fa9b3c7621ac63c4595b79a15cd6-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1071546"/>
            <a:ext cx="3643338" cy="3071834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092180708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5949280"/>
            <a:ext cx="2736304" cy="652835"/>
          </a:xfrm>
          <a:prstGeom prst="rect">
            <a:avLst/>
          </a:prstGeom>
        </p:spPr>
      </p:pic>
      <p:pic>
        <p:nvPicPr>
          <p:cNvPr id="10" name="Рисунок 9" descr="G:\фото фоскобович\кол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785794"/>
            <a:ext cx="371477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28596" y="214290"/>
            <a:ext cx="8715404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         Использование развивающих игр </a:t>
            </a:r>
            <a:r>
              <a:rPr lang="ru-RU" sz="2400" dirty="0" err="1" smtClean="0"/>
              <a:t>В.Воскобовича</a:t>
            </a:r>
            <a:r>
              <a:rPr lang="ru-RU" sz="2400" dirty="0" smtClean="0"/>
              <a:t> в свободной деятельности детей раннего возраста</a:t>
            </a:r>
            <a:endParaRPr lang="ru-RU" sz="2400" dirty="0"/>
          </a:p>
        </p:txBody>
      </p:sp>
      <p:pic>
        <p:nvPicPr>
          <p:cNvPr id="12" name="Рисунок 11" descr="G:\фото фоскобович\даша доми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071546"/>
            <a:ext cx="371477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:\фото воскобович 6\20200313_0934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3571876"/>
            <a:ext cx="3500461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G:\фото фоскобович\алина играет с веревочками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3929066"/>
            <a:ext cx="3071834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340768"/>
            <a:ext cx="2323878" cy="18643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9535"/>
            <a:ext cx="5205860" cy="26591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929586" y="5286389"/>
            <a:ext cx="1214414" cy="11430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9256" y="5857892"/>
            <a:ext cx="2736304" cy="652835"/>
          </a:xfrm>
          <a:prstGeom prst="rect">
            <a:avLst/>
          </a:prstGeom>
        </p:spPr>
      </p:pic>
      <p:pic>
        <p:nvPicPr>
          <p:cNvPr id="9" name="Рисунок 8" descr="G:\воскобович фото\фото все вместе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285728"/>
            <a:ext cx="7072362" cy="5429288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1071538" y="5715016"/>
            <a:ext cx="707236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   Спасибо за внимание!</a:t>
            </a:r>
            <a:endParaRPr lang="ru-RU" sz="44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2687" y="6093296"/>
            <a:ext cx="938786" cy="6583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18278">
            <a:off x="5645041" y="1450766"/>
            <a:ext cx="2736304" cy="6528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864399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Методическое обеспечение</a:t>
            </a:r>
            <a:endParaRPr lang="ru-RU" sz="3600" dirty="0"/>
          </a:p>
        </p:txBody>
      </p:sp>
      <p:pic>
        <p:nvPicPr>
          <p:cNvPr id="8" name="Рисунок 7" descr="E:\фото воскобич 7\20200318_1439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142984"/>
            <a:ext cx="8072494" cy="5286412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867884354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9971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1) Обеспечивает возможность общения и совместной деятельности детей и взрослых (в том числе детей разного возраста), двигательной активности детей, а также дает возможность уединения и проектирования собственного пространства.</a:t>
            </a:r>
          </a:p>
          <a:p>
            <a:pPr>
              <a:buNone/>
            </a:pPr>
            <a:r>
              <a:rPr lang="ru-RU" dirty="0"/>
              <a:t>2) Обеспечивает реализацию различных образовательных программ, используемых в образовательном процессе ДО.</a:t>
            </a:r>
          </a:p>
          <a:p>
            <a:pPr>
              <a:buNone/>
            </a:pPr>
            <a:r>
              <a:rPr lang="ru-RU" dirty="0"/>
              <a:t>3) Среда «Фиолетовый лес» содержательно-насыщенная, трансформируемая, полифункциональная, вариативная, доступная и безопасная.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/>
              <a:t/>
            </a:r>
            <a:br>
              <a:rPr lang="ru-RU" b="1" i="1" dirty="0"/>
            </a:br>
            <a:r>
              <a:rPr lang="ru-RU" sz="4000" b="1" dirty="0"/>
              <a:t>Среда выполняет требования </a:t>
            </a:r>
            <a:br>
              <a:rPr lang="ru-RU" sz="4000" b="1" dirty="0"/>
            </a:br>
            <a:r>
              <a:rPr lang="ru-RU" sz="4000" b="1" dirty="0"/>
              <a:t>ФГОС ДО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8278">
            <a:off x="6414776" y="2881501"/>
            <a:ext cx="2736304" cy="6528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938786" cy="6583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3625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28215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Предметно-развивающая среда «Фиолетовый лес» способствует: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463480" y="1628800"/>
            <a:ext cx="4680520" cy="5229200"/>
          </a:xfrm>
        </p:spPr>
        <p:txBody>
          <a:bodyPr>
            <a:normAutofit fontScale="92500" lnSpcReduction="20000"/>
          </a:bodyPr>
          <a:lstStyle/>
          <a:p>
            <a:pPr lvl="0"/>
            <a:endParaRPr lang="ru-RU" b="1" i="1" dirty="0"/>
          </a:p>
          <a:p>
            <a:pPr lvl="0"/>
            <a:r>
              <a:rPr lang="ru-RU" b="1" dirty="0"/>
              <a:t>Ознакомлению детей с окружающим миром </a:t>
            </a:r>
            <a:r>
              <a:rPr lang="ru-RU" dirty="0"/>
              <a:t>(временами года, природными явлениями, с растительным и животным миром).</a:t>
            </a:r>
          </a:p>
          <a:p>
            <a:pPr lvl="0"/>
            <a:r>
              <a:rPr lang="ru-RU" b="1" dirty="0"/>
              <a:t>Развитию познавательных процессов </a:t>
            </a:r>
            <a:r>
              <a:rPr lang="ru-RU" dirty="0"/>
              <a:t>(пространственного мышления, внимания, памяти, творческого воображения).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754">
            <a:off x="6755764" y="4564681"/>
            <a:ext cx="2736304" cy="6528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6000768"/>
            <a:ext cx="938786" cy="658369"/>
          </a:xfrm>
          <a:prstGeom prst="rect">
            <a:avLst/>
          </a:prstGeom>
        </p:spPr>
      </p:pic>
      <p:pic>
        <p:nvPicPr>
          <p:cNvPr id="8" name="Рисунок 7" descr="D:\Users\матвей\Desktop\фото с телефона\20201221_1332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643049"/>
            <a:ext cx="4572032" cy="371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7177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69535"/>
            <a:ext cx="5308051" cy="271139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4525963"/>
          </a:xfrm>
        </p:spPr>
        <p:txBody>
          <a:bodyPr>
            <a:normAutofit/>
          </a:bodyPr>
          <a:lstStyle/>
          <a:p>
            <a:pPr lvl="0"/>
            <a:r>
              <a:rPr lang="ru-RU" b="1" dirty="0"/>
              <a:t>Развитию способности к анализу, сравнению, обобщению, </a:t>
            </a:r>
            <a:r>
              <a:rPr lang="ru-RU" b="1" dirty="0" err="1"/>
              <a:t>сериации</a:t>
            </a:r>
            <a:r>
              <a:rPr lang="ru-RU" b="1" dirty="0"/>
              <a:t>, классификации.</a:t>
            </a:r>
          </a:p>
          <a:p>
            <a:pPr lvl="0"/>
            <a:r>
              <a:rPr lang="ru-RU" b="1" dirty="0"/>
              <a:t>Развитию аргументированной и доказательной речи.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49280"/>
            <a:ext cx="938786" cy="6583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8278">
            <a:off x="5645041" y="1873388"/>
            <a:ext cx="2736304" cy="652835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Предметно-развивающая среда «Фиолетовый лес» способствует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Содержимое 10" descr="E:\фото воскобович 4\IMG_20200320_103528.jpg"/>
          <p:cNvPicPr>
            <a:picLocks noGrp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643050"/>
            <a:ext cx="407196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11242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928" y="3356992"/>
            <a:ext cx="3970072" cy="318174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8219256" cy="3921299"/>
          </a:xfrm>
        </p:spPr>
        <p:txBody>
          <a:bodyPr>
            <a:normAutofit/>
          </a:bodyPr>
          <a:lstStyle/>
          <a:p>
            <a:r>
              <a:rPr lang="ru-RU" sz="3600" dirty="0"/>
              <a:t>Раннего возраста</a:t>
            </a:r>
          </a:p>
          <a:p>
            <a:r>
              <a:rPr lang="ru-RU" sz="3600" dirty="0"/>
              <a:t>Дошкольного возраста</a:t>
            </a:r>
          </a:p>
          <a:p>
            <a:r>
              <a:rPr lang="ru-RU" sz="3600" dirty="0"/>
              <a:t>Младшего школьного возраста</a:t>
            </a:r>
          </a:p>
          <a:p>
            <a:r>
              <a:rPr lang="ru-RU" sz="3600" dirty="0"/>
              <a:t>С ограниченными возможностями здоровья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49817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/>
              <a:t>Предметно-пространственная среда «Фиолетовый лес» используется в работе с детьми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404432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2687" y="6093296"/>
            <a:ext cx="938786" cy="6583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18278">
            <a:off x="5645041" y="1450766"/>
            <a:ext cx="2736304" cy="6528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864399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Сказочные герои «Фиолетового леса»</a:t>
            </a:r>
            <a:endParaRPr lang="ru-RU" sz="3600" dirty="0"/>
          </a:p>
        </p:txBody>
      </p:sp>
      <p:pic>
        <p:nvPicPr>
          <p:cNvPr id="8" name="Рисунок 7" descr="E:\фото воскобич 7\20200318_1423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000108"/>
            <a:ext cx="7858180" cy="5286412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867884354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2687" y="6093296"/>
            <a:ext cx="938786" cy="6583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18278">
            <a:off x="5645041" y="1450766"/>
            <a:ext cx="2736304" cy="6528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864399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Сказочные гномы «Фиолетового леса»</a:t>
            </a:r>
            <a:endParaRPr lang="ru-RU" sz="3600" dirty="0"/>
          </a:p>
        </p:txBody>
      </p:sp>
      <p:pic>
        <p:nvPicPr>
          <p:cNvPr id="9" name="Рисунок 8" descr="E:\фото воскобич 7\20200318_1433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071546"/>
            <a:ext cx="8143932" cy="5572164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867884354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3748</TotalTime>
  <Words>448</Words>
  <Application>Microsoft Office PowerPoint</Application>
  <PresentationFormat>Экран (4:3)</PresentationFormat>
  <Paragraphs>81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Создание развивающей предметно- пространственной среды, способствующей интеллектуально – творческому развитию детей раннего возраста, через игровую технологию В. Воскобовича «Сказочные лабиринты игры»</vt:lpstr>
      <vt:lpstr>    </vt:lpstr>
      <vt:lpstr>Слайд 3</vt:lpstr>
      <vt:lpstr> Среда выполняет требования  ФГОС ДО </vt:lpstr>
      <vt:lpstr> Предметно-развивающая среда «Фиолетовый лес» способствует: </vt:lpstr>
      <vt:lpstr> Предметно-развивающая среда «Фиолетовый лес» способствует </vt:lpstr>
      <vt:lpstr>Предметно-пространственная среда «Фиолетовый лес» используется в работе с детьми</vt:lpstr>
      <vt:lpstr>Слайд 8</vt:lpstr>
      <vt:lpstr>Слайд 9</vt:lpstr>
      <vt:lpstr>Слайд 10</vt:lpstr>
      <vt:lpstr>   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Конструктор «Разноцветные веревочки»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онрапноеамблорп</dc:title>
  <dc:creator>Olya</dc:creator>
  <cp:lastModifiedBy>Пользователь</cp:lastModifiedBy>
  <cp:revision>382</cp:revision>
  <cp:lastPrinted>2016-03-18T11:23:34Z</cp:lastPrinted>
  <dcterms:created xsi:type="dcterms:W3CDTF">2013-12-13T06:57:14Z</dcterms:created>
  <dcterms:modified xsi:type="dcterms:W3CDTF">2021-01-03T10:22:13Z</dcterms:modified>
</cp:coreProperties>
</file>