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BDBA-0B13-49BB-9256-888E0622B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2894C-271A-4AA1-80B2-95FD44DF2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08BC-2BA4-4B06-AFA3-DA3A6F613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0CC4-0BA5-4063-A6FB-7CFA948A9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5397-1271-4970-B2A4-B3EE47186B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CB1-6BFC-4AC4-AC23-D42B8100A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C569-69BF-4DA6-9010-F3DA7DBE0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F9A5-5EC3-40A9-BFA8-6DEE5F9EFF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94F1-E182-43C6-8247-759181099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3476-EC82-4CCA-A4E7-15FB1A626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2438E-C0FB-4FDB-9CF4-8DA8AC964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AFCAE-201A-4C3B-99DD-1ED271D6E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zruk.net/wp-content/uploads/2011/10/zvonok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uzruk.net/wp-content/uploads/2011/10/zvonok-150x150.p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jpeg"/><Relationship Id="rId7" Type="http://schemas.openxmlformats.org/officeDocument/2006/relationships/image" Target="http://muzruk.net/wp-content/uploads/2011/10/&#1082;&#1086;&#1083;&#1086;&#1082;&#1086;&#1083;&#1100;&#1095;&#1080;&#1082;&#1080;-150x150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://muzruk.net/wp-content/uploads/2011/10/&#1082;&#1086;&#1083;&#1086;&#1082;&#1086;&#1083;&#1100;&#1095;&#1080;&#1082;&#1080;.pn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 r="220" b="4156"/>
          <a:stretch>
            <a:fillRect/>
          </a:stretch>
        </p:blipFill>
        <p:spPr bwMode="auto">
          <a:xfrm>
            <a:off x="-1" y="-16712"/>
            <a:ext cx="9144001" cy="6588984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914400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/>
            </a:endParaRPr>
          </a:p>
        </p:txBody>
      </p:sp>
      <p:pic>
        <p:nvPicPr>
          <p:cNvPr id="2055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3949074" y="3126628"/>
            <a:ext cx="1558896" cy="1936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827184" y="285728"/>
            <a:ext cx="7777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Презентация для родителей консультационного центра музыкального руководителя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Тарантиной</a:t>
            </a:r>
            <a:r>
              <a:rPr lang="ru-RU" sz="2800" b="1" i="1" dirty="0" smtClean="0">
                <a:solidFill>
                  <a:srgbClr val="002060"/>
                </a:solidFill>
              </a:rPr>
              <a:t> И.Н.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«Знакомство с колокольчиком»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младшаий</a:t>
            </a:r>
            <a:r>
              <a:rPr lang="ru-RU" sz="2800" b="1" i="1" smtClean="0">
                <a:solidFill>
                  <a:srgbClr val="002060"/>
                </a:solidFill>
              </a:rPr>
              <a:t> возраст </a:t>
            </a:r>
            <a:r>
              <a:rPr lang="ru-RU" sz="2800" b="1" i="1" dirty="0" smtClean="0">
                <a:solidFill>
                  <a:srgbClr val="002060"/>
                </a:solidFill>
              </a:rPr>
              <a:t>2 -3 лет)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 b="4165"/>
          <a:stretch>
            <a:fillRect/>
          </a:stretch>
        </p:blipFill>
        <p:spPr bwMode="auto">
          <a:xfrm>
            <a:off x="0" y="-1588"/>
            <a:ext cx="9144000" cy="6573860"/>
          </a:xfrm>
          <a:prstGeom prst="rect">
            <a:avLst/>
          </a:prstGeom>
          <a:noFill/>
        </p:spPr>
      </p:pic>
      <p:pic>
        <p:nvPicPr>
          <p:cNvPr id="4101" name="Picture 5" descr="tri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4111625" cy="4319588"/>
          </a:xfrm>
          <a:prstGeom prst="rect">
            <a:avLst/>
          </a:prstGeom>
          <a:noFill/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572000" y="908050"/>
            <a:ext cx="42100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моем велосипеде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 есть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меди.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 b="4165"/>
          <a:stretch>
            <a:fillRect/>
          </a:stretch>
        </p:blipFill>
        <p:spPr bwMode="auto">
          <a:xfrm>
            <a:off x="0" y="-1588"/>
            <a:ext cx="9144000" cy="6573860"/>
          </a:xfrm>
          <a:prstGeom prst="rect">
            <a:avLst/>
          </a:prstGeom>
          <a:noFill/>
        </p:spPr>
      </p:pic>
      <p:pic>
        <p:nvPicPr>
          <p:cNvPr id="3077" name="Picture 5" descr="звонок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276475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Служит он вместо звонка.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Слышен звон издалека.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 b="4165"/>
          <a:stretch>
            <a:fillRect/>
          </a:stretch>
        </p:blipFill>
        <p:spPr bwMode="auto">
          <a:xfrm>
            <a:off x="0" y="141288"/>
            <a:ext cx="9144000" cy="6573860"/>
          </a:xfrm>
          <a:prstGeom prst="rect">
            <a:avLst/>
          </a:prstGeom>
          <a:noFill/>
        </p:spPr>
      </p:pic>
      <p:pic>
        <p:nvPicPr>
          <p:cNvPr id="5126" name="Picture 6" descr="posledniy zvon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636838"/>
            <a:ext cx="2863850" cy="2151062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3453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Колокольчик-музыкант,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него большой талант.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 b="4165"/>
          <a:stretch>
            <a:fillRect/>
          </a:stretch>
        </p:blipFill>
        <p:spPr bwMode="auto">
          <a:xfrm>
            <a:off x="0" y="-1588"/>
            <a:ext cx="9144000" cy="6573860"/>
          </a:xfrm>
          <a:prstGeom prst="rect">
            <a:avLst/>
          </a:prstGeom>
          <a:noFill/>
        </p:spPr>
      </p:pic>
      <p:pic>
        <p:nvPicPr>
          <p:cNvPr id="6149" name="Picture 5" descr="1267472694_57821563_2-----1267472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00213"/>
            <a:ext cx="3527425" cy="352742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08737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Радость людям приносить,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Может он весь день звонить.</a:t>
            </a:r>
          </a:p>
        </p:txBody>
      </p:sp>
      <p:pic>
        <p:nvPicPr>
          <p:cNvPr id="6151" name="Picture 7" descr="колокольчики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9891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олокольчик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991296de25129e76c9ecc33806a4b49f0ce51f3f_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42988" y="5445125"/>
            <a:ext cx="6985000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Пусть он кроха и юнец,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Колокол-его отец.</a:t>
            </a:r>
          </a:p>
        </p:txBody>
      </p:sp>
      <p:pic>
        <p:nvPicPr>
          <p:cNvPr id="2" name="колокол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 r="1562" b="4165"/>
          <a:stretch>
            <a:fillRect/>
          </a:stretch>
        </p:blipFill>
        <p:spPr bwMode="auto">
          <a:xfrm>
            <a:off x="0" y="141288"/>
            <a:ext cx="9001156" cy="6573860"/>
          </a:xfrm>
          <a:prstGeom prst="rect">
            <a:avLst/>
          </a:prstGeom>
          <a:noFill/>
        </p:spPr>
      </p:pic>
      <p:pic>
        <p:nvPicPr>
          <p:cNvPr id="7174" name="Picture 6" descr="7cb0cbe3b81c66785072cbfb41bf0a96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620713"/>
            <a:ext cx="4619625" cy="4752975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219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Музыкальный инструмент,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Нужный всем в любой момент.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041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Громко колокол поет,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колокольнях он живет.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окольчи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колокольчик</Template>
  <TotalTime>50</TotalTime>
  <Words>84</Words>
  <Application>Microsoft Office PowerPoint</Application>
  <PresentationFormat>Экран (4:3)</PresentationFormat>
  <Paragraphs>18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колокольчик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Гайка</cp:lastModifiedBy>
  <cp:revision>10</cp:revision>
  <dcterms:created xsi:type="dcterms:W3CDTF">2012-11-24T07:24:10Z</dcterms:created>
  <dcterms:modified xsi:type="dcterms:W3CDTF">2020-05-12T18:44:36Z</dcterms:modified>
</cp:coreProperties>
</file>