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992889" cy="612068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МБДОУ 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общеразвивающего вида «Родничок»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с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Верхопенье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Ивнянского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Белгородской области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Проектная </a:t>
            </a:r>
            <a:r>
              <a:rPr lang="ru-RU" sz="4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деятельность как средство формирования у дошкольников основ </a:t>
            </a:r>
            <a:r>
              <a:rPr lang="ru-RU" sz="400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профессиональной </a:t>
            </a:r>
            <a:r>
              <a:rPr lang="ru-RU" sz="400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ориентации</a:t>
            </a:r>
            <a:r>
              <a:rPr lang="ru-RU" sz="4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6400800" cy="1032520"/>
          </a:xfrm>
        </p:spPr>
        <p:txBody>
          <a:bodyPr>
            <a:normAutofit/>
          </a:bodyPr>
          <a:lstStyle/>
          <a:p>
            <a:pPr algn="r"/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Бабина Е.В., воспитатель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>
                <a:latin typeface="Times New Roman"/>
                <a:ea typeface="Calibri"/>
                <a:cs typeface="Times New Roman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97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Сюжетно-ролевая игра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122" name="Picture 2" descr="C:\Users\Пользователь\Desktop\для моей презентации\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" y="2420888"/>
            <a:ext cx="4364334" cy="327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esktop\для моей презентации\12а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4320480" cy="327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/>
                <a:ea typeface="Times New Roman"/>
              </a:rPr>
              <a:t>Настольно-печатные и дидактические игры</a:t>
            </a:r>
            <a:endParaRPr lang="ru-RU" dirty="0"/>
          </a:p>
        </p:txBody>
      </p:sp>
      <p:pic>
        <p:nvPicPr>
          <p:cNvPr id="6146" name="Picture 2" descr="C:\Users\Пользователь\Desktop\для моей презентации\1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5"/>
            <a:ext cx="40324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esktop\для моей презентации\13а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417646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352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для моей презентации\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145469" cy="535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605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916832"/>
            <a:ext cx="7668840" cy="4209331"/>
          </a:xfrm>
        </p:spPr>
        <p:txBody>
          <a:bodyPr>
            <a:normAutofit/>
          </a:bodyPr>
          <a:lstStyle/>
          <a:p>
            <a:r>
              <a:rPr lang="ru-RU" b="1" dirty="0" smtClean="0"/>
              <a:t>Название </a:t>
            </a:r>
            <a:r>
              <a:rPr lang="ru-RU" b="1" dirty="0"/>
              <a:t>профессии</a:t>
            </a:r>
            <a:endParaRPr lang="ru-RU" dirty="0"/>
          </a:p>
          <a:p>
            <a:r>
              <a:rPr lang="ru-RU" b="1" dirty="0"/>
              <a:t>Место работы</a:t>
            </a:r>
            <a:endParaRPr lang="ru-RU" dirty="0"/>
          </a:p>
          <a:p>
            <a:r>
              <a:rPr lang="ru-RU" b="1" dirty="0"/>
              <a:t>Материал для труда</a:t>
            </a:r>
            <a:endParaRPr lang="ru-RU" dirty="0"/>
          </a:p>
          <a:p>
            <a:r>
              <a:rPr lang="ru-RU" b="1" dirty="0"/>
              <a:t>Форменная одежда</a:t>
            </a:r>
            <a:endParaRPr lang="ru-RU" dirty="0"/>
          </a:p>
          <a:p>
            <a:r>
              <a:rPr lang="ru-RU" b="1" dirty="0"/>
              <a:t>Орудия труда</a:t>
            </a:r>
            <a:endParaRPr lang="ru-RU" dirty="0"/>
          </a:p>
          <a:p>
            <a:r>
              <a:rPr lang="ru-RU" b="1" dirty="0"/>
              <a:t>Трудовые действия</a:t>
            </a:r>
            <a:endParaRPr lang="ru-RU" dirty="0"/>
          </a:p>
          <a:p>
            <a:r>
              <a:rPr lang="ru-RU" b="1" dirty="0"/>
              <a:t>Личностные качества</a:t>
            </a:r>
            <a:endParaRPr lang="ru-RU" dirty="0"/>
          </a:p>
          <a:p>
            <a:r>
              <a:rPr lang="ru-RU" b="1" dirty="0"/>
              <a:t>Результат труда</a:t>
            </a:r>
            <a:endParaRPr lang="ru-RU" dirty="0"/>
          </a:p>
          <a:p>
            <a:r>
              <a:rPr lang="ru-RU" b="1" dirty="0"/>
              <a:t>Польза труда для общества.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Алгоритм ознакомления с профессией.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227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Развивающая среда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4000" dirty="0"/>
          </a:p>
        </p:txBody>
      </p:sp>
      <p:pic>
        <p:nvPicPr>
          <p:cNvPr id="8194" name="Picture 2" descr="C:\Users\Пользователь\Desktop\для моей презентации\1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381768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ользователь\Desktop\150___02\IMG_199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396043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658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700808"/>
            <a:ext cx="8208911" cy="4608512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1 Выбор темы,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определение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цели и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задач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занятия,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подбор литературы, беседа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с родителями воспитанников.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2 Сбор материала по теме, составление маршрута экскурсии, готовим сопроводительный текст.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3 Знакомим детей с содержанием занятия и мотивируем благодаря созданию проблемных игровых ситуаций.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4 Просмотр видео экскурсии и обсуждение.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5 З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акрепление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материала, делимся впечатлениями, вопросы.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Виртуальная экскурсия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332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работы</a:t>
            </a:r>
            <a:endParaRPr lang="ru-RU" dirty="0"/>
          </a:p>
        </p:txBody>
      </p:sp>
      <p:pic>
        <p:nvPicPr>
          <p:cNvPr id="9218" name="Picture 2" descr="C:\Users\Пользователь\Desktop\для моей презентации\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34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200" y="1988840"/>
            <a:ext cx="403860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«</a:t>
            </a:r>
            <a:r>
              <a:rPr lang="ru-RU" b="1" dirty="0"/>
              <a:t>Воспитание должно развить в </a:t>
            </a:r>
            <a:r>
              <a:rPr lang="ru-RU" b="1" dirty="0" smtClean="0"/>
              <a:t>че­ловеке</a:t>
            </a:r>
            <a:r>
              <a:rPr lang="ru-RU" dirty="0"/>
              <a:t> </a:t>
            </a:r>
            <a:r>
              <a:rPr lang="ru-RU" b="1" dirty="0" smtClean="0"/>
              <a:t>привычку </a:t>
            </a:r>
            <a:r>
              <a:rPr lang="ru-RU" b="1" dirty="0"/>
              <a:t>и любовь к труду;</a:t>
            </a:r>
            <a:endParaRPr lang="ru-RU" dirty="0"/>
          </a:p>
          <a:p>
            <a:pPr marL="0" indent="0">
              <a:buNone/>
            </a:pPr>
            <a:r>
              <a:rPr lang="ru-RU" b="1" smtClean="0"/>
              <a:t>оно </a:t>
            </a:r>
            <a:r>
              <a:rPr lang="ru-RU" b="1" dirty="0"/>
              <a:t>должно дать ему возможность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отыскать </a:t>
            </a:r>
            <a:r>
              <a:rPr lang="ru-RU" b="1" dirty="0"/>
              <a:t>для себя труд в жизни».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                                                                                 </a:t>
            </a:r>
            <a:r>
              <a:rPr lang="ru-RU" b="1" dirty="0" smtClean="0"/>
              <a:t>К</a:t>
            </a:r>
            <a:r>
              <a:rPr lang="ru-RU" b="1" dirty="0"/>
              <a:t>. Д. Ушинский</a:t>
            </a:r>
            <a:endParaRPr lang="ru-RU" dirty="0"/>
          </a:p>
          <a:p>
            <a:pPr marL="0" indent="0" algn="ctr">
              <a:spcAft>
                <a:spcPts val="0"/>
              </a:spcAft>
              <a:buNone/>
            </a:pP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3074" name="Picture 2" descr="C:\Users\Пользователь\Desktop\150___02\IMG_199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39248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202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988840"/>
            <a:ext cx="7812856" cy="4137323"/>
          </a:xfrm>
        </p:spPr>
        <p:txBody>
          <a:bodyPr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Согласно Постановления Минтруда РФ №1 от 27.09.1996 г. «Об утверждении Положения о профессиональной ориентации и психологической поддержке населения в Российской Федерации» профессиональная ориентация входит в компетенцию дошкольного уровня образования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13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7" y="2060848"/>
            <a:ext cx="7524824" cy="4065315"/>
          </a:xfrm>
        </p:spPr>
        <p:txBody>
          <a:bodyPr/>
          <a:lstStyle/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Профориентационные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мероприятия для детей дошкольного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возраста: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формирование эмоционально-положительного отношения к труду и профессиональному миру;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первичные представления о разнообразных профессиях;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для моей презентации\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464829" cy="559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39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196752"/>
            <a:ext cx="8496944" cy="4025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Задачи: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1.Дать представления детей о профессии врач.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2.Вызвать интерес к профессии врач, попробовать себя в его роли;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3.Воспитывать положительное отношение и уважение к труду взрослых.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 Активизировать речевую деятельность, расширять словарный запас детей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31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150___02\IMG_199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276872"/>
            <a:ext cx="420046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150___02\IMG_198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388969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0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Пользователь\Desktop\для моей презентации\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1" y="2492897"/>
            <a:ext cx="4458064" cy="334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для моей презентации\9а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492897"/>
            <a:ext cx="4458064" cy="334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01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/>
                <a:ea typeface="Times New Roman"/>
              </a:rPr>
              <a:t>«Встречи с интересными людьми». </a:t>
            </a:r>
            <a:endParaRPr lang="ru-RU" dirty="0"/>
          </a:p>
        </p:txBody>
      </p:sp>
      <p:pic>
        <p:nvPicPr>
          <p:cNvPr id="4098" name="Picture 2" descr="C:\Users\Пользователь\Desktop\для моей презентации\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2" y="2492897"/>
            <a:ext cx="4458064" cy="334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для моей презентации\11а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492897"/>
            <a:ext cx="4458064" cy="334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9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110</TotalTime>
  <Words>249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 МБДОУ  детский сад общеразвивающего вида «Родничок»              с. Верхопенье Ивнянского района Белгородской области    Проектная деятельность как средство формирования у дошкольников основ профессиональной ориентации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экскурсии</vt:lpstr>
      <vt:lpstr>«Встречи с интересными людьми». </vt:lpstr>
      <vt:lpstr>Сюжетно-ролевая игра </vt:lpstr>
      <vt:lpstr>Настольно-печатные и дидактические игры</vt:lpstr>
      <vt:lpstr>Презентация PowerPoint</vt:lpstr>
      <vt:lpstr>Алгоритм ознакомления с профессией. </vt:lpstr>
      <vt:lpstr>Развивающая среда </vt:lpstr>
      <vt:lpstr>Виртуальная экскурсия</vt:lpstr>
      <vt:lpstr>Итог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 детский сад общеразвивающего вида «Родничок» с. Верхопенье Ивнянского района Белгородской области    Проектная деятельность как средство формирования у дошкольников основ профессиональной ориентации. </dc:title>
  <dc:creator>Пользователь</dc:creator>
  <cp:lastModifiedBy>1</cp:lastModifiedBy>
  <cp:revision>14</cp:revision>
  <dcterms:created xsi:type="dcterms:W3CDTF">2022-02-18T17:21:46Z</dcterms:created>
  <dcterms:modified xsi:type="dcterms:W3CDTF">2022-03-01T10:53:28Z</dcterms:modified>
</cp:coreProperties>
</file>