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669954" cy="3224970"/>
          </a:xfrm>
        </p:spPr>
        <p:txBody>
          <a:bodyPr>
            <a:normAutofit/>
          </a:bodyPr>
          <a:lstStyle/>
          <a:p>
            <a:r>
              <a:rPr lang="ru-RU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«Инновационные формы работы с родителями в ДОУ»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732240" y="4869160"/>
            <a:ext cx="2160240" cy="11316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</a:p>
          <a:p>
            <a:r>
              <a:rPr lang="ru-RU" sz="18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педагог-психолог:</a:t>
            </a:r>
          </a:p>
          <a:p>
            <a:r>
              <a:rPr lang="ru-RU" sz="1800" b="1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Брусенская</a:t>
            </a:r>
            <a:r>
              <a:rPr lang="ru-RU" sz="18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5D08B2-4FD8-4CA4-A8FC-47A70EC546E3}"/>
              </a:ext>
            </a:extLst>
          </p:cNvPr>
          <p:cNvSpPr/>
          <p:nvPr/>
        </p:nvSpPr>
        <p:spPr>
          <a:xfrm>
            <a:off x="467544" y="188640"/>
            <a:ext cx="8148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общеразвивающего вида «Родничок»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с.Верхопенье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Белгородской области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7072290"/>
          </a:xfrm>
          <a:prstGeom prst="rect">
            <a:avLst/>
          </a:prstGeom>
          <a:noFill/>
        </p:spPr>
      </p:pic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0" y="214290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908720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/>
              <a:t>От того, как прошло детство, кто вёл ребенка за руку в детские годы, что вошло в его разум и сердце из окружающего мира – от этого в решающей степени зависит, каким человеком станет сегодняшний малыш.</a:t>
            </a:r>
            <a:endParaRPr lang="ru-RU" sz="3200" dirty="0"/>
          </a:p>
          <a:p>
            <a:pPr algn="r"/>
            <a:r>
              <a:rPr lang="ru-RU" sz="3200" i="1" dirty="0"/>
              <a:t>В.А. Сухомлинский</a:t>
            </a:r>
            <a:endParaRPr lang="ru-RU" sz="3200" dirty="0"/>
          </a:p>
          <a:p>
            <a:pPr marL="420624" indent="-384048">
              <a:defRPr/>
            </a:pPr>
            <a:r>
              <a:rPr lang="ru-RU" sz="3200" i="1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«родители – дети – педагоги».</a:t>
            </a:r>
            <a:r>
              <a:rPr lang="ru-RU" dirty="0"/>
              <a:t> </a:t>
            </a:r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0" y="428604"/>
            <a:ext cx="3143240" cy="621510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63688" y="144412"/>
            <a:ext cx="7380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создание условия для участия родителей в жизни ребенка в детском саду;</a:t>
            </a:r>
            <a:endParaRPr kumimoji="0" lang="ru-RU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установление партнерских, доверительных, уважительных отношений между педагогами и родителями;</a:t>
            </a:r>
            <a:endParaRPr kumimoji="0" lang="ru-RU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оказание психолого-педагогической поддержки родителям в воспитании ребенка и повышении компетентности в вопросах развития и воспитания, охраны и укрепления здоровья детей;</a:t>
            </a:r>
            <a:endParaRPr kumimoji="0" lang="ru-RU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непрерывное повышение компетентности педагогов в вопросах взаимодействия с семьей воспитанников.</a:t>
            </a:r>
            <a:endParaRPr kumimoji="0" lang="ru-RU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14884"/>
            <a:ext cx="1428750" cy="120015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65973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 Современные подходы к    организации взаимодействия    семьи и ДОУ.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Отношения детского  учреждению с семьёй должны быть основаны  на сотрудничестве и взаимодействии при условии открытости детского сада </a:t>
            </a:r>
            <a:r>
              <a:rPr lang="ru-RU" sz="3200" i="1" dirty="0" smtClean="0"/>
              <a:t>внутри </a:t>
            </a:r>
            <a:r>
              <a:rPr lang="ru-RU" sz="3200" i="1" dirty="0"/>
              <a:t>и наружу.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4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1428750" cy="1200150"/>
          </a:xfrm>
          <a:prstGeom prst="rect">
            <a:avLst/>
          </a:prstGeom>
          <a:noFill/>
        </p:spPr>
      </p:pic>
      <p:pic>
        <p:nvPicPr>
          <p:cNvPr id="5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1428750" cy="1200150"/>
          </a:xfrm>
          <a:prstGeom prst="rect">
            <a:avLst/>
          </a:prstGeom>
          <a:noFill/>
        </p:spPr>
      </p:pic>
      <p:pic>
        <p:nvPicPr>
          <p:cNvPr id="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1428750" cy="1200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908720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Нетрадиционные формы взаимодействия  детского сада с семьёй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9552" y="273050"/>
            <a:ext cx="8147248" cy="5853113"/>
          </a:xfrm>
        </p:spPr>
        <p:txBody>
          <a:bodyPr/>
          <a:lstStyle/>
          <a:p>
            <a:r>
              <a:rPr lang="ru-RU" i="1" dirty="0"/>
              <a:t>социальный анализ состава семьи</a:t>
            </a:r>
            <a:r>
              <a:rPr lang="ru-RU" dirty="0"/>
              <a:t> </a:t>
            </a:r>
          </a:p>
          <a:p>
            <a:r>
              <a:rPr lang="ru-RU" i="1" dirty="0"/>
              <a:t>использование видеозаписей наблюдений деятельности ребенка</a:t>
            </a:r>
          </a:p>
          <a:p>
            <a:r>
              <a:rPr lang="ru-RU" i="1" dirty="0"/>
              <a:t>информационные стенгазеты</a:t>
            </a:r>
          </a:p>
          <a:p>
            <a:r>
              <a:rPr lang="ru-RU" i="1" dirty="0"/>
              <a:t>совместная работа родителей с детьми в индивидуальных тетрадях</a:t>
            </a:r>
            <a:r>
              <a:rPr lang="ru-RU" dirty="0"/>
              <a:t> </a:t>
            </a:r>
          </a:p>
          <a:p>
            <a:r>
              <a:rPr lang="ru-RU" i="1" dirty="0"/>
              <a:t>день открытых дверей</a:t>
            </a:r>
            <a:r>
              <a:rPr lang="ru-RU" dirty="0"/>
              <a:t> </a:t>
            </a:r>
          </a:p>
          <a:p>
            <a:r>
              <a:rPr lang="ru-RU" i="1" dirty="0"/>
              <a:t>«Круглый стол»</a:t>
            </a:r>
          </a:p>
          <a:p>
            <a:r>
              <a:rPr lang="ru-RU" i="1" dirty="0"/>
              <a:t>интерактивные – </a:t>
            </a:r>
            <a:r>
              <a:rPr lang="ru-RU" i="1" dirty="0" err="1"/>
              <a:t>досуговые</a:t>
            </a:r>
            <a:r>
              <a:rPr lang="ru-RU" i="1" dirty="0"/>
              <a:t> мероприятия</a:t>
            </a:r>
          </a:p>
        </p:txBody>
      </p:sp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78264">
            <a:off x="5595923" y="4160378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мастер-классы</a:t>
            </a:r>
            <a:r>
              <a:rPr lang="ru-RU" sz="3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детско-родительские проекты</a:t>
            </a:r>
            <a:endParaRPr lang="ru-RU" sz="3200" dirty="0"/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собрание – деловая игра 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собрание – конкурсы</a:t>
            </a:r>
            <a:r>
              <a:rPr lang="ru-RU" sz="3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собрание – практикум</a:t>
            </a:r>
            <a:r>
              <a:rPr lang="ru-RU" sz="3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родительская конференция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тематические консультации</a:t>
            </a:r>
            <a:r>
              <a:rPr lang="ru-RU" sz="3200" dirty="0"/>
              <a:t> </a:t>
            </a:r>
            <a:endParaRPr lang="ru-RU" sz="3200" i="1" dirty="0"/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выставки, вернисажи детских работ</a:t>
            </a:r>
            <a:r>
              <a:rPr lang="ru-RU" sz="3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родительская газета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/>
              <a:t>ящик для предложений</a:t>
            </a:r>
            <a:r>
              <a:rPr lang="ru-RU" sz="3200" dirty="0"/>
              <a:t> </a:t>
            </a:r>
          </a:p>
        </p:txBody>
      </p:sp>
      <p:pic>
        <p:nvPicPr>
          <p:cNvPr id="4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78264">
            <a:off x="5595923" y="4160378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Вывод: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51860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7338611" y="5156963"/>
            <a:ext cx="1917011" cy="137577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1693705"/>
            <a:ext cx="7308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Основная цель всех форм и видов взаимодействия ДОУ с семьёй установление доверительных отношений между детьми, родителями и педагогами, воспитание потребности делиться друг с другом своими проблемами  и совместно их решать. Этому способствуют нетрадиционные формы взаимодействия с семьёй.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«Инновационные формы работы с родителями в ДОУ»</vt:lpstr>
      <vt:lpstr>Слайд 2</vt:lpstr>
      <vt:lpstr>«родители – дети – педагоги». </vt:lpstr>
      <vt:lpstr>Слайд 4</vt:lpstr>
      <vt:lpstr>    Современные подходы к    организации взаимодействия    семьи и ДОУ. Отношения детского  учреждению с семьёй должны быть основаны  на сотрудничестве и взаимодействии при условии открытости детского сада внутри и наружу.</vt:lpstr>
      <vt:lpstr>Слайд 6</vt:lpstr>
      <vt:lpstr>Слайд 7</vt:lpstr>
      <vt:lpstr>Слайд 8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Пользователь</cp:lastModifiedBy>
  <cp:revision>32</cp:revision>
  <dcterms:created xsi:type="dcterms:W3CDTF">2015-03-03T19:22:52Z</dcterms:created>
  <dcterms:modified xsi:type="dcterms:W3CDTF">2021-12-17T11:28:36Z</dcterms:modified>
</cp:coreProperties>
</file>