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  <p:sldId id="268" r:id="rId11"/>
    <p:sldId id="269" r:id="rId12"/>
    <p:sldId id="265" r:id="rId13"/>
    <p:sldId id="271" r:id="rId14"/>
    <p:sldId id="273" r:id="rId15"/>
    <p:sldId id="274" r:id="rId16"/>
    <p:sldId id="270" r:id="rId17"/>
    <p:sldId id="27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F2D895D-3B27-40B2-A368-15C88A3FFD53}">
          <p14:sldIdLst>
            <p14:sldId id="256"/>
            <p14:sldId id="257"/>
            <p14:sldId id="258"/>
            <p14:sldId id="259"/>
            <p14:sldId id="262"/>
            <p14:sldId id="260"/>
            <p14:sldId id="263"/>
            <p14:sldId id="261"/>
            <p14:sldId id="264"/>
            <p14:sldId id="268"/>
            <p14:sldId id="269"/>
            <p14:sldId id="265"/>
          </p14:sldIdLst>
        </p14:section>
        <p14:section name="Раздел без заголовка" id="{7132FDC1-72F0-4CFD-B4C9-94AEE7DB8329}">
          <p14:sldIdLst>
            <p14:sldId id="271"/>
            <p14:sldId id="273"/>
            <p14:sldId id="274"/>
            <p14:sldId id="270"/>
            <p14:sldId id="27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7372" autoAdjust="0"/>
  </p:normalViewPr>
  <p:slideViewPr>
    <p:cSldViewPr snapToGrid="0">
      <p:cViewPr>
        <p:scale>
          <a:sx n="88" d="100"/>
          <a:sy n="88" d="100"/>
        </p:scale>
        <p:origin x="-138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F4F6-4BE0-4E87-B98B-761EA95110FA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AE90-5725-4440-BECD-AED0C9275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55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F4F6-4BE0-4E87-B98B-761EA95110FA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AE90-5725-4440-BECD-AED0C9275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41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F4F6-4BE0-4E87-B98B-761EA95110FA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AE90-5725-4440-BECD-AED0C9275C7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5507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F4F6-4BE0-4E87-B98B-761EA95110FA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AE90-5725-4440-BECD-AED0C9275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554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F4F6-4BE0-4E87-B98B-761EA95110FA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AE90-5725-4440-BECD-AED0C9275C7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6045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F4F6-4BE0-4E87-B98B-761EA95110FA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AE90-5725-4440-BECD-AED0C9275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35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F4F6-4BE0-4E87-B98B-761EA95110FA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AE90-5725-4440-BECD-AED0C9275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513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F4F6-4BE0-4E87-B98B-761EA95110FA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AE90-5725-4440-BECD-AED0C9275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35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F4F6-4BE0-4E87-B98B-761EA95110FA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AE90-5725-4440-BECD-AED0C9275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8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F4F6-4BE0-4E87-B98B-761EA95110FA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AE90-5725-4440-BECD-AED0C9275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0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F4F6-4BE0-4E87-B98B-761EA95110FA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AE90-5725-4440-BECD-AED0C9275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93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F4F6-4BE0-4E87-B98B-761EA95110FA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AE90-5725-4440-BECD-AED0C9275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19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F4F6-4BE0-4E87-B98B-761EA95110FA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AE90-5725-4440-BECD-AED0C9275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36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F4F6-4BE0-4E87-B98B-761EA95110FA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AE90-5725-4440-BECD-AED0C9275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F4F6-4BE0-4E87-B98B-761EA95110FA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AE90-5725-4440-BECD-AED0C9275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17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F4F6-4BE0-4E87-B98B-761EA95110FA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2AE90-5725-4440-BECD-AED0C9275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98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4F4F6-4BE0-4E87-B98B-761EA95110FA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A2AE90-5725-4440-BECD-AED0C9275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13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  <p:sldLayoutId id="2147483949" r:id="rId14"/>
    <p:sldLayoutId id="2147483950" r:id="rId15"/>
    <p:sldLayoutId id="21474839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deas4parents.ru/rub_mamina_shkola/matematika/prostranstvo/geometriya-dlya-malyishey-trehmernyie-proektsii-s-kubikami.html" TargetMode="External"/><Relationship Id="rId2" Type="http://schemas.openxmlformats.org/officeDocument/2006/relationships/hyperlink" Target="http://nikitiny.ru/Kirpichiki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9FC1E29-72E6-4351-B03B-DB2FB2E561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74" y="-381000"/>
            <a:ext cx="12192000" cy="7239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D41290-73B4-4999-8F57-C64766E341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2680" y="177483"/>
            <a:ext cx="8275320" cy="142271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МБДОУ детский сад общеразвивающего вида «Родничок» </a:t>
            </a:r>
            <a:br>
              <a:rPr lang="ru-RU" sz="2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 </a:t>
            </a:r>
            <a:r>
              <a:rPr lang="ru-RU" sz="2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Верхопенье</a:t>
            </a:r>
            <a:r>
              <a:rPr lang="ru-RU" sz="2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Ивнянского района Белгородской области</a:t>
            </a:r>
            <a:r>
              <a:rPr lang="ru-RU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A474BCE-F5DC-4B1F-BD74-F52AB3BF54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" y="960119"/>
            <a:ext cx="5775960" cy="572039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– класс 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воспитателей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«Геометрия для малышей или трехмерные проекции»</a:t>
            </a:r>
          </a:p>
          <a:p>
            <a:pPr algn="ctr"/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4F216C0-BB52-47AC-811D-281ADF87E03C}"/>
              </a:ext>
            </a:extLst>
          </p:cNvPr>
          <p:cNvSpPr txBox="1"/>
          <p:nvPr/>
        </p:nvSpPr>
        <p:spPr>
          <a:xfrm>
            <a:off x="5675142" y="5561747"/>
            <a:ext cx="619681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воспитатель</a:t>
            </a:r>
          </a:p>
          <a:p>
            <a:pPr algn="r"/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Стативко Елена Андреевна</a:t>
            </a:r>
          </a:p>
          <a:p>
            <a:pPr algn="r"/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первая квалификационная категория</a:t>
            </a:r>
          </a:p>
        </p:txBody>
      </p:sp>
    </p:spTree>
    <p:extLst>
      <p:ext uri="{BB962C8B-B14F-4D97-AF65-F5344CB8AC3E}">
        <p14:creationId xmlns:p14="http://schemas.microsoft.com/office/powerpoint/2010/main" val="1542018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C52EDB-6604-4BC5-AE44-E84A3CC4B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абор «Геометрия в кубиках»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9A15A13-B487-46E8-A4DD-B81C3952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77" y="1484949"/>
            <a:ext cx="4206990" cy="37846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данном этапе мы работаем с детьми старшего возраста. Игру можно изготовить самим, на картоне в клетку перевести контур кубиков и затонировать в темный цвет. Рисунок выполнить в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проекциях.</a:t>
            </a:r>
          </a:p>
        </p:txBody>
      </p:sp>
      <p:pic>
        <p:nvPicPr>
          <p:cNvPr id="7" name="Рисунок 6" descr="P1040077">
            <a:extLst>
              <a:ext uri="{FF2B5EF4-FFF2-40B4-BE49-F238E27FC236}">
                <a16:creationId xmlns:a16="http://schemas.microsoft.com/office/drawing/2014/main" xmlns="" id="{9635D91A-131B-431E-960D-2453322C98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23540" y="1444309"/>
            <a:ext cx="6948979" cy="42706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63960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1040094">
            <a:extLst>
              <a:ext uri="{FF2B5EF4-FFF2-40B4-BE49-F238E27FC236}">
                <a16:creationId xmlns:a16="http://schemas.microsoft.com/office/drawing/2014/main" xmlns="" id="{3ADBC1BE-FAAB-4922-AC4C-4E5DA4A7056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0880" y="533400"/>
            <a:ext cx="6421120" cy="554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638F38-E809-4614-BD6E-25405673A939}"/>
              </a:ext>
            </a:extLst>
          </p:cNvPr>
          <p:cNvSpPr txBox="1"/>
          <p:nvPr/>
        </p:nvSpPr>
        <p:spPr>
          <a:xfrm>
            <a:off x="320040" y="533400"/>
            <a:ext cx="527304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амые частые ошибки возникают с треугольными призмами или “крышами”.</a:t>
            </a:r>
          </a:p>
          <a:p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Слово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тень это проекция» здесь не работает, так как все дети знают что такое тень.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если тень на боковую поверхность можно объяснить, то вид сверху — вообще никак. Тени сверху не бывает. Можно ребенку дать понятие «черно-белые фотографии», сделанные с разных сторон.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134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50CBF41C-241B-4BC6-94CF-2CBB79CF6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абор «Геометрия в кубиках»</a:t>
            </a:r>
            <a:r>
              <a:rPr lang="ru-RU" sz="4800" b="1" dirty="0">
                <a:effectLst/>
                <a:latin typeface="Charter"/>
              </a:rPr>
              <a:t/>
            </a:r>
            <a:br>
              <a:rPr lang="ru-RU" sz="4800" b="1" dirty="0">
                <a:effectLst/>
                <a:latin typeface="Charter"/>
              </a:rPr>
            </a:br>
            <a:endParaRPr lang="ru-RU" dirty="0"/>
          </a:p>
        </p:txBody>
      </p:sp>
      <p:pic>
        <p:nvPicPr>
          <p:cNvPr id="5122" name="Picture 2" descr="P1040080">
            <a:extLst>
              <a:ext uri="{FF2B5EF4-FFF2-40B4-BE49-F238E27FC236}">
                <a16:creationId xmlns:a16="http://schemas.microsoft.com/office/drawing/2014/main" xmlns="" id="{2F17AD2F-B583-4FBC-8234-F320D7BF2C0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8073" y="1552712"/>
            <a:ext cx="6102773" cy="4577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D8A9C9C-6247-4ADB-9F77-B17418028420}"/>
              </a:ext>
            </a:extLst>
          </p:cNvPr>
          <p:cNvSpPr txBox="1"/>
          <p:nvPr/>
        </p:nvSpPr>
        <p:spPr>
          <a:xfrm>
            <a:off x="266802" y="3147835"/>
            <a:ext cx="3790950" cy="2658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собрать карточки при помощи скотча и выставить фигуры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арисованным контурам.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9FD6546-C175-43BE-943E-37C9F16CDEB9}"/>
              </a:ext>
            </a:extLst>
          </p:cNvPr>
          <p:cNvSpPr txBox="1"/>
          <p:nvPr/>
        </p:nvSpPr>
        <p:spPr>
          <a:xfrm>
            <a:off x="278130" y="1850825"/>
            <a:ext cx="322707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рисунок выполнили в трех проекциях, нужно</a:t>
            </a:r>
          </a:p>
        </p:txBody>
      </p:sp>
    </p:spTree>
    <p:extLst>
      <p:ext uri="{BB962C8B-B14F-4D97-AF65-F5344CB8AC3E}">
        <p14:creationId xmlns:p14="http://schemas.microsoft.com/office/powerpoint/2010/main" val="1733590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C7E98D-4C2B-48C2-BB9F-FEC982EBC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52400"/>
            <a:ext cx="8046720" cy="575734"/>
          </a:xfrm>
        </p:spPr>
        <p:txBody>
          <a:bodyPr/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 игры Никитиных «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Кирпичики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1952897-AE75-4D15-BEC5-6A208CE65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0195" y="728134"/>
            <a:ext cx="6741614" cy="6129866"/>
          </a:xfrm>
        </p:spPr>
        <p:txBody>
          <a:bodyPr>
            <a:noAutofit/>
          </a:bodyPr>
          <a:lstStyle/>
          <a:p>
            <a:pPr algn="l"/>
            <a:r>
              <a:rPr lang="ru-RU" sz="2400" b="0" i="0" dirty="0"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Эта игра </a:t>
            </a:r>
            <a:r>
              <a:rPr lang="ru-RU" sz="2400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0" i="0" dirty="0"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своеобразная  гимнастика  для  ума.  Она  не  только знакомит детей с основами черчения, но, главное, развивает пространственное мышление ребенка. Материалом  для  игры  служат  8 деревянных кирпичиков и чертежей-заданий, по которым надо строить модели. В игре выполняются 3 вида заданий: </a:t>
            </a:r>
          </a:p>
          <a:p>
            <a:pPr algn="l"/>
            <a:r>
              <a:rPr lang="ru-RU" sz="2400" b="0" i="0" dirty="0"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Подготовительные задания для детей 0т 3 до 5. «Собери по образцу» основные положение кирпичика задания от 1 до 10</a:t>
            </a:r>
          </a:p>
          <a:p>
            <a:pPr algn="l"/>
            <a:r>
              <a:rPr lang="ru-RU" sz="2400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2.Знакомство с чертежом для детей с 4 лет</a:t>
            </a:r>
          </a:p>
          <a:p>
            <a:pPr algn="l"/>
            <a:r>
              <a:rPr lang="ru-RU" sz="2400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3.Собери модель по чертежу, используя от 2 до 8 кирпичиков</a:t>
            </a:r>
          </a:p>
          <a:p>
            <a:pPr algn="l"/>
            <a:endParaRPr lang="ru-RU" sz="2400" b="0" i="0" dirty="0">
              <a:solidFill>
                <a:srgbClr val="2B2B2B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2D2B7C7-DBFB-43D6-9605-443B431ADFF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809" y="917918"/>
            <a:ext cx="4651158" cy="369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486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4BE956-9F2E-4092-A72D-F2DB01034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289560"/>
            <a:ext cx="8869680" cy="70104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 игры Никитиных «Кирпичики»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12035B0-C176-4B32-9D31-7E8E40F492A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098" y="990600"/>
            <a:ext cx="3309458" cy="225083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34A81849-FC8E-403D-B3AF-894C68B485C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0673" y="911008"/>
            <a:ext cx="3673731" cy="2476043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C108F736-3C27-4D87-A291-662FB9A6091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 flipH="1" flipV="1">
            <a:off x="8632310" y="1305765"/>
            <a:ext cx="2688372" cy="2026461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A8834B0B-B44D-43F5-91D3-D45A916471A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360" y="3550539"/>
            <a:ext cx="3359507" cy="2316861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BE419371-6FB0-44E9-8FC9-BD7FBC78FA5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7706" y="4088091"/>
            <a:ext cx="3186479" cy="2177719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256796B3-F6EE-47EC-8D1B-D9DA679C52C3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0458" y="4251579"/>
            <a:ext cx="3244752" cy="2316861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EDC07444-DBA4-4C35-B677-3328346EA4F3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3603" y="3537467"/>
            <a:ext cx="2861902" cy="1933485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E07BB819-60CB-42B4-B0B4-AEF1F3939B81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2071" y="1280465"/>
            <a:ext cx="3309458" cy="219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527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90CDBE-17B6-4150-9A04-910A51844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350520"/>
            <a:ext cx="8991600" cy="67056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 игры Никитиных «</a:t>
            </a:r>
            <a:r>
              <a:rPr lang="ru-RU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Кирпичики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F94097BE-B7CC-4D21-A70D-688F0EDF776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20" y="1090336"/>
            <a:ext cx="3755666" cy="240134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D0553A8-0B56-4E42-9596-42D1CDDBDC6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3520" y="1021080"/>
            <a:ext cx="4084320" cy="273898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2429FE3-D06E-4935-955E-E5DAA332CD6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0352" y="3574916"/>
            <a:ext cx="4586067" cy="313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931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C3D7F27-D194-4FCB-AF80-B2D3507BD8F1}"/>
              </a:ext>
            </a:extLst>
          </p:cNvPr>
          <p:cNvSpPr txBox="1"/>
          <p:nvPr/>
        </p:nvSpPr>
        <p:spPr>
          <a:xfrm>
            <a:off x="522995" y="576778"/>
            <a:ext cx="11146009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Используемые материалы и интернет ресурсы:</a:t>
            </a:r>
          </a:p>
          <a:p>
            <a:endParaRPr lang="ru-RU" dirty="0">
              <a:solidFill>
                <a:srgbClr val="0070C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1.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http://nikitiny.ru/Kirpichiki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http://ideas4parents.ru/rub_mamina_shkola/matematika/prostranstvo/geometriya-dlya-malyishey-trehmernyie-proektsii-s-kubikami.html</a:t>
            </a:r>
            <a:endParaRPr lang="ru-RU" sz="28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https://wliubova.edumsko.ru/folders/post/1321055</a:t>
            </a:r>
            <a:endParaRPr lang="ru-RU" sz="28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172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2A2BC247-81CD-4C1E-B720-03CE08A66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84989B-F9EE-4972-BD05-26040EFCDBC0}"/>
              </a:ext>
            </a:extLst>
          </p:cNvPr>
          <p:cNvSpPr txBox="1"/>
          <p:nvPr/>
        </p:nvSpPr>
        <p:spPr>
          <a:xfrm>
            <a:off x="4139417" y="1812946"/>
            <a:ext cx="853557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6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7024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DB28A7-9106-40E8-9157-F3E68197A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840" y="1362392"/>
            <a:ext cx="10393680" cy="413321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: </a:t>
            </a:r>
            <a:r>
              <a:rPr lang="ru-RU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профессионального мастерства педагогов-участников мастер-класса в процессе активной педагогической работы по пространственному восприятию предмета в проекциях через конструкторы. 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517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0248C4-2A66-4600-ABFB-1BB161EDE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492DAC2-23CB-401B-B880-A5ED0F921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371600"/>
            <a:ext cx="10536702" cy="4876800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участников мастер-класса навыкам применения конструкторов: «Шатти1» и «Шатти2», «Кирпичики»  Никит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воссоздание перед участниками мастер-класса технологий работы с детьми дошкольного возраста в области проекций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участников мастер-класса мотивации на использование в образовательной деятельности.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банк методических приемов по использованию конструкторов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умение педагогов моделировать образовательную деятельность, совместную конструктивную деятельность в режиме дня.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умения педагогов создавать развивающую среду.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431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B36B16-30A9-47ED-B705-7A58CA40A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Шатти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1»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95C99914-ACCB-4CCE-8B95-5416C8908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33160" y="1332706"/>
            <a:ext cx="4802187" cy="5160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4AABF2E-C326-4F32-BF1A-D2B05CB29FC9}"/>
              </a:ext>
            </a:extLst>
          </p:cNvPr>
          <p:cNvSpPr txBox="1"/>
          <p:nvPr/>
        </p:nvSpPr>
        <p:spPr>
          <a:xfrm>
            <a:off x="624047" y="1845012"/>
            <a:ext cx="509095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наборе три простых детали: цилиндр, параллелепипед, трапеция, основа для нанизывания и блокнот с  24 заданиями.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839087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E2A3BDE0-56E1-42CA-A2F0-D0A46BD6B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63396" y="1237618"/>
            <a:ext cx="5221923" cy="475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64415F7-E268-4E28-915E-A37B44AF93A4}"/>
              </a:ext>
            </a:extLst>
          </p:cNvPr>
          <p:cNvSpPr txBox="1"/>
          <p:nvPr/>
        </p:nvSpPr>
        <p:spPr>
          <a:xfrm>
            <a:off x="609600" y="1237618"/>
            <a:ext cx="5897880" cy="51622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Детям дается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задание: нанизать фигуры на ось основы так, что бы отбрасываемая тень (проекция), совпадала с нарисованным образцом. Именно в этот момент мы объясняем ребенку, что (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тень это проекция)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Нарисованный образец равен размеру используемых фигур, что облегчает детям дошкольного возраста сравнение образца и постройки. Ребенок учится собирать объемные фигуры, в соответствии с прилагаемыми плоскими рисунками в блокноте с заданиями.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508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16FA27-3D9E-4E5D-BB20-2404FC438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Шатти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2»</a:t>
            </a:r>
            <a:endParaRPr lang="ru-RU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xmlns="" id="{E025BA0E-9F70-45B2-A3AF-D749F429F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46383" y="1401715"/>
            <a:ext cx="5445908" cy="5456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713FA0-2ED9-4C03-BBF3-BBAE7FE3708E}"/>
              </a:ext>
            </a:extLst>
          </p:cNvPr>
          <p:cNvSpPr txBox="1"/>
          <p:nvPr/>
        </p:nvSpPr>
        <p:spPr>
          <a:xfrm>
            <a:off x="677334" y="1401715"/>
            <a:ext cx="61076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 конструктора входит: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 объемных деревянных фигур,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полуцилиндра;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уплощенное полукольцо;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уплощенный овалоид;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трапеция с выемкой;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подставка-основание с размерами 175х175мм.;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деревянный стержень для нанизывания фигур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блокнот с заданиями 15 образцов. 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87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3F92935A-6671-4DEC-9C7A-07075BBA94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3534" y="318134"/>
            <a:ext cx="5747386" cy="5747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10B78DD-38AF-4B69-830B-5EAD24183E5C}"/>
              </a:ext>
            </a:extLst>
          </p:cNvPr>
          <p:cNvSpPr txBox="1"/>
          <p:nvPr/>
        </p:nvSpPr>
        <p:spPr>
          <a:xfrm>
            <a:off x="441960" y="1450748"/>
            <a:ext cx="5654040" cy="30314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Набор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Шатти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2 - аналогичный уже известному конструктору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Шатти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 Отличается тем, что в  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Шатти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целых пять деталей – это усложняет и разнообразит варианты сборки. альбом со схемами сборки и основа для нанизывания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054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A56800-3974-40D0-B833-6E5AD4373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1" y="624110"/>
            <a:ext cx="9752012" cy="1280890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задания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xmlns="" id="{6BF1B83E-7DD1-4862-9D1B-E9591FF52D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5011" y="1355431"/>
            <a:ext cx="6254511" cy="332270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3A3730A-81E8-4284-986B-2097DD825653}"/>
              </a:ext>
            </a:extLst>
          </p:cNvPr>
          <p:cNvSpPr txBox="1"/>
          <p:nvPr/>
        </p:nvSpPr>
        <p:spPr>
          <a:xfrm>
            <a:off x="1151412" y="4524178"/>
            <a:ext cx="7738110" cy="2076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Дополнительный буклет.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него входит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16 заданий для сборки с использованием деталей предыдущих  наборов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Шатти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6847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D1D837-473A-4E7F-9306-83218ECDD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8130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абор «Геометрия в кубиках»</a:t>
            </a:r>
            <a:endParaRPr lang="ru-RU" sz="4000" dirty="0"/>
          </a:p>
        </p:txBody>
      </p:sp>
      <p:pic>
        <p:nvPicPr>
          <p:cNvPr id="3074" name="Picture 2" descr="P1040078">
            <a:extLst>
              <a:ext uri="{FF2B5EF4-FFF2-40B4-BE49-F238E27FC236}">
                <a16:creationId xmlns:a16="http://schemas.microsoft.com/office/drawing/2014/main" xmlns="" id="{1013CE56-7DD1-4A8D-895B-6827C2CAAD1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05466" y="1116329"/>
            <a:ext cx="4471934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B112264-2237-4407-91E3-7EE64ADF41CA}"/>
              </a:ext>
            </a:extLst>
          </p:cNvPr>
          <p:cNvSpPr txBox="1"/>
          <p:nvPr/>
        </p:nvSpPr>
        <p:spPr>
          <a:xfrm>
            <a:off x="677334" y="4251960"/>
            <a:ext cx="859666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с фотографиями построек. Эти задания подойдут совсем маленьким деткам, которые только начинают учиться строить по схеме.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C4524D7-5734-4BD4-81FC-45793622610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0764" y="1133475"/>
            <a:ext cx="377190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7677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4620</TotalTime>
  <Words>488</Words>
  <Application>Microsoft Office PowerPoint</Application>
  <PresentationFormat>Произвольный</PresentationFormat>
  <Paragraphs>58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МБДОУ детский сад общеразвивающего вида «Родничок»  с. Верхопенье Ивнянского района Белгородской области   </vt:lpstr>
      <vt:lpstr>Презентация PowerPoint</vt:lpstr>
      <vt:lpstr>Задачи </vt:lpstr>
      <vt:lpstr>Конструктор «Шатти 1»</vt:lpstr>
      <vt:lpstr>Презентация PowerPoint</vt:lpstr>
      <vt:lpstr>Конструктор «Шатти 2»</vt:lpstr>
      <vt:lpstr>Презентация PowerPoint</vt:lpstr>
      <vt:lpstr>Дополнительные задания</vt:lpstr>
      <vt:lpstr>Набор «Геометрия в кубиках»</vt:lpstr>
      <vt:lpstr>Набор «Геометрия в кубиках»</vt:lpstr>
      <vt:lpstr>Презентация PowerPoint</vt:lpstr>
      <vt:lpstr>Набор «Геометрия в кубиках» </vt:lpstr>
      <vt:lpstr>Развивающие игры Никитиных «Кирпичики»</vt:lpstr>
      <vt:lpstr>Развивающие игры Никитиных «Кирпичики»</vt:lpstr>
      <vt:lpstr>Развивающие игры Никитиных «Кирпичики»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детский сад общеразвивающего вида «Родничок»  с. Верхопенье Ивнянского района Белгородской области   </dc:title>
  <dc:creator>Елена Стативко</dc:creator>
  <cp:lastModifiedBy>1</cp:lastModifiedBy>
  <cp:revision>7</cp:revision>
  <dcterms:created xsi:type="dcterms:W3CDTF">2022-02-16T11:34:02Z</dcterms:created>
  <dcterms:modified xsi:type="dcterms:W3CDTF">2022-03-01T10:50:14Z</dcterms:modified>
</cp:coreProperties>
</file>