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browse/>
    <p:sldAll/>
    <p:penClr>
      <a:srgbClr val="FF0000"/>
    </p:penClr>
  </p:showPr>
  <p:clrMru>
    <a:srgbClr val="EE0CB3"/>
    <a:srgbClr val="69FB6C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30" autoAdjust="0"/>
    <p:restoredTop sz="95217" autoAdjust="0"/>
  </p:normalViewPr>
  <p:slideViewPr>
    <p:cSldViewPr>
      <p:cViewPr>
        <p:scale>
          <a:sx n="90" d="100"/>
          <a:sy n="90" d="100"/>
        </p:scale>
        <p:origin x="-504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F4B3-21BE-4EDA-A771-F68931643FE8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ACE8-AB94-4408-AF97-45EB239FD9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297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6010-FA51-47E7-BA3A-753857453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E9656E-D4A3-46E6-9A87-45F84599B20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4EA884-C9F9-4CF1-B2FD-7F023BF4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Tm="0">
    <p:randomBa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077200" cy="3336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Пальчиковые игры – одна из форм 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технологий. </a:t>
            </a: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914400" y="3714752"/>
            <a:ext cx="7010400" cy="933448"/>
          </a:xfrm>
          <a:prstGeom prst="ellipse">
            <a:avLst/>
          </a:prstGeom>
          <a:solidFill>
            <a:srgbClr val="D4E8D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00042"/>
            <a:ext cx="6781800" cy="521495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2286000" y="53213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480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Подготовила: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воспитатель 1 квалификационной категории- 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Василенко Наталия Михайловна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0" grpId="0" animBg="1"/>
      <p:bldP spid="1013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Упражнения для кистей рук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Сжимание – разжимание кулачков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066800"/>
            <a:ext cx="4232275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«Лягушки»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Две весёлые лягушки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Ни минуты не сидят.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Ловко прыгают подружки,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Только брызги вверх летят.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Наши пальчики сплетём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И соединим ладошки.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А потом как только можем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Крепко – накрепко сожмём.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Напряжение – расслабление пальцев</a:t>
            </a:r>
          </a:p>
        </p:txBody>
      </p:sp>
      <p:pic>
        <p:nvPicPr>
          <p:cNvPr id="7173" name="Рисунок 9" descr="F:\DCIM\102MSDCF\DSC00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1066800"/>
            <a:ext cx="27432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4" name="Рисунок 10" descr="F:\DCIM\102MSDCF\DSC009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066800"/>
            <a:ext cx="28194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5" name="Рисунок 12" descr="F:\DCIM\102MSDCF\DSC009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3810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Упражнение для пальцев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условно- статические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1752600"/>
            <a:ext cx="4232275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«Тук-тук»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Пальцы в гости приходили,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Тук, тук, тук – стучались в дверь.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Только дверь им не открыли: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Думали, там страшный зверь.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Палец указательный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Умный и внимательный.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Занят делом постоянно.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Он – помощник капитана.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52400" y="37338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Вращение пальцами</a:t>
            </a:r>
          </a:p>
        </p:txBody>
      </p:sp>
      <p:pic>
        <p:nvPicPr>
          <p:cNvPr id="9221" name="Рисунок 7" descr="F:\DCIM\102MSDCF\DSC009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19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8" descr="F:\DCIM\102MSDCF\DSC009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8862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47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Составление из пальцев различных фигур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3048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«Коза»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козы торчат рога,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забодать она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«Зайка»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Ушки длинные у зайки,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кустов они торчат.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и прыгает и скачет,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Веселит своих зай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чат.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8196" name="Рисунок 6" descr="F:\DCIM\102MSDCF\DSC009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733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8" descr="F:\DCIM\102MSDCF\DSC009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12192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9" descr="F:\DCIM\102MSDCF\DSC009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971800"/>
            <a:ext cx="25146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9800" y="1066800"/>
            <a:ext cx="2438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«Бабочка»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Бабочка-коробочка,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Улетай под облачко.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твои детки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березовой ветке.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85794"/>
            <a:ext cx="8385175" cy="4175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Упражнения для пальцев динамические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Сгибание –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празгибание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всех пальцев вместе и о очереди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219200"/>
            <a:ext cx="3927475" cy="4495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«Апельсин»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Мы делили апельсин.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Много нас а он один.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Эта долька для котят.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Эта долька для утят.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Эта долька для ежа.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Эта долька для бобра.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А для волка кожура.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«Пальцы»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Тренируются весь день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И бороться им не лень.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Вот какие молодцы,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Настоящие борцы!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209800" y="3500438"/>
            <a:ext cx="30051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Растягивание пальцев.</a:t>
            </a:r>
          </a:p>
        </p:txBody>
      </p:sp>
      <p:pic>
        <p:nvPicPr>
          <p:cNvPr id="10245" name="Содержимое 8" descr="F:\DCIM\102MSDCF\DSC00979.JPG"/>
          <p:cNvPicPr>
            <a:picLocks noGrp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4071942"/>
            <a:ext cx="3227385" cy="2286016"/>
          </a:xfrm>
        </p:spPr>
      </p:pic>
      <p:pic>
        <p:nvPicPr>
          <p:cNvPr id="10246" name="Рисунок 10" descr="F:\DCIM\102MSDCF\DSC009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357298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Упражнение для ладоней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676400"/>
            <a:ext cx="4613275" cy="434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«Цветок»</a:t>
            </a:r>
          </a:p>
          <a:p>
            <a:pPr>
              <a:defRPr/>
            </a:pPr>
            <a:r>
              <a:rPr lang="ru-RU" sz="1800" dirty="0" smtClean="0"/>
              <a:t>Солнце поднимается – </a:t>
            </a:r>
          </a:p>
          <a:p>
            <a:pPr>
              <a:defRPr/>
            </a:pPr>
            <a:r>
              <a:rPr lang="ru-RU" sz="1800" dirty="0" smtClean="0"/>
              <a:t>Цветочек распускается</a:t>
            </a:r>
          </a:p>
          <a:p>
            <a:pPr>
              <a:defRPr/>
            </a:pPr>
            <a:r>
              <a:rPr lang="ru-RU" sz="1800" dirty="0" smtClean="0"/>
              <a:t>Солнышко садится – </a:t>
            </a:r>
          </a:p>
          <a:p>
            <a:pPr>
              <a:defRPr/>
            </a:pPr>
            <a:r>
              <a:rPr lang="ru-RU" sz="1800" dirty="0" smtClean="0"/>
              <a:t>Цветочек спать ложится.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Самый маленький из пальцев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Хочет вырасти чуть – </a:t>
            </a:r>
            <a:r>
              <a:rPr lang="ru-RU" sz="1800" b="1" dirty="0" err="1" smtClean="0"/>
              <a:t>чуть</a:t>
            </a:r>
            <a:r>
              <a:rPr lang="ru-RU" sz="18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Надо, братцы, постараться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И мизинчик потянуть.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76807" name="Picture 7" descr="100_41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76800" y="4267200"/>
            <a:ext cx="3127375" cy="2344738"/>
          </a:xfr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581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Потягивание пальцев одной руки другой рукой</a:t>
            </a:r>
          </a:p>
        </p:txBody>
      </p:sp>
      <p:pic>
        <p:nvPicPr>
          <p:cNvPr id="11270" name="Содержимое 7" descr="F:\DCIM\102MSDCF\DSC01000.JPG"/>
          <p:cNvPicPr>
            <a:picLocks noGrp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1214422"/>
            <a:ext cx="3884613" cy="24431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914400"/>
            <a:ext cx="4537075" cy="518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lvl="5" algn="ctr">
              <a:buFont typeface="Wingdings" pitchFamily="2" charset="2"/>
              <a:buChar char="v"/>
              <a:defRPr/>
            </a:pPr>
            <a:endParaRPr lang="ru-RU" sz="6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«Котелок»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Долго – </a:t>
            </a:r>
            <a:r>
              <a:rPr lang="ru-RU" sz="1800" b="1" dirty="0" err="1" smtClean="0"/>
              <a:t>долго</a:t>
            </a:r>
            <a:r>
              <a:rPr lang="ru-RU" sz="1800" b="1" dirty="0" smtClean="0"/>
              <a:t> суп варился,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Котелок наш закоптился.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Будем мы его тереть,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Чтобы начал он блестеть.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09600" y="304800"/>
            <a:ext cx="48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Игровой массаж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6148" name="Рисунок 6" descr="F:\DCIM\102MSDCF\DSC009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3810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 descr="F:\DCIM\102MSDCF\DSC009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352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I:\Фото ЗОЖ\IMG_08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990600"/>
            <a:ext cx="419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75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75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fill="hold"/>
                                        <p:tgtEl>
                                          <p:spTgt spid="75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Пальчиковые игры с предметами</a:t>
            </a:r>
            <a:endParaRPr lang="ru-RU" sz="3600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914400"/>
            <a:ext cx="3048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Рисунок 7" descr="F:\Курасовка\IMG_165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066800"/>
            <a:ext cx="41147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Курасовка\IMG_165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066800"/>
            <a:ext cx="381000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Курасовка\IMG_16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886200"/>
            <a:ext cx="41147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Курасовка\IMG_166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8862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Пальчиковый театр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3048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9" name="Рисунок 8" descr="F:\Курасовка\IMG_16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142984"/>
            <a:ext cx="5614998" cy="42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05000" y="1219200"/>
            <a:ext cx="6553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90600" y="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Музыкальные пальчиковые игры  Сергея и Екатерины Железновых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F:\Фото ЗОЖ\IMG_085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10668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8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«Паучок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1295400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</a:rPr>
              <a:t>«Тук, ток»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Тук, тук, тук, туки,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Застучали каблучки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Тук, тук, тук, туки,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Две ноги и две руки, 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Тук, тук, тук, туки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Бьют и бьют как молотки.</a:t>
            </a:r>
          </a:p>
        </p:txBody>
      </p:sp>
      <p:pic>
        <p:nvPicPr>
          <p:cNvPr id="15" name="Рисунок 8" descr="I:\Фото ЗОЖ\IMG_0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429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191000" y="3810001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Паучок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ходил по ветке, а за ним ходили детки.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Дождик с неба вдруг полил паучков на землю смыл.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Солнце стало пригревать паучок ползет опять , </a:t>
            </a: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А за ним ползут все детки чтобы погулять на ветке.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>Кинезиологические игры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3048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5" name="Рисунок 4" descr="F:\Курасовка\IMG_166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1" y="8382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Курасовка\IMG_166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9812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152400"/>
            <a:ext cx="80772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5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Актуальность опыта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10800000" flipV="1">
            <a:off x="685800" y="1168781"/>
            <a:ext cx="7467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сохранение и укрепление здоровья детей - одна из главных приоритетных задач семьи, детского сада, школы, и всей страны в целом.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Дошкольный возраст является важнейшим этапом в общем развитии человека, в формировании здоровья ребенка.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9" descr="DSC094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8194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Взаимодействие с родителями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3048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5" name="Рисунок 4" descr="F:\Курасовка\IMG_16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71612"/>
            <a:ext cx="55007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Вывод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914400"/>
            <a:ext cx="3048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pic>
        <p:nvPicPr>
          <p:cNvPr id="4" name="Picture 5" descr="IMG_09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500042"/>
            <a:ext cx="5786478" cy="3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ЗОЖ\IMG_08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00504"/>
            <a:ext cx="3429024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86182" y="4071942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</a:rPr>
              <a:t>Если нельзя вырастить ребенка, чтобы он совсем не болел, то, во всяком случае, поддерживать у него высокий уровень здоровья вполне, возможно”.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Н.М. Амосов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381000"/>
            <a:ext cx="8007350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 Что такое пальчиковые игры</a:t>
            </a:r>
          </a:p>
        </p:txBody>
      </p:sp>
      <p:pic>
        <p:nvPicPr>
          <p:cNvPr id="3" name="Рисунок 2" descr="F:\Фото ЗОЖ\IMG_08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2057400"/>
            <a:ext cx="429580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I:\Фото ЗОЖ\IMG_0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20574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err="1" smtClean="0">
                <a:solidFill>
                  <a:srgbClr val="E3DE00"/>
                </a:solidFill>
              </a:rPr>
              <a:t>Учебно</a:t>
            </a:r>
            <a:r>
              <a:rPr lang="ru-RU" dirty="0" smtClean="0">
                <a:solidFill>
                  <a:srgbClr val="E3DE00"/>
                </a:solidFill>
              </a:rPr>
              <a:t>- методическая литература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752600"/>
            <a:ext cx="8305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886200" y="1676400"/>
            <a:ext cx="685800" cy="1828800"/>
          </a:xfrm>
          <a:prstGeom prst="downArrow">
            <a:avLst>
              <a:gd name="adj1" fmla="val 50000"/>
              <a:gd name="adj2" fmla="val 8055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87148">
            <a:off x="1008063" y="1846263"/>
            <a:ext cx="230028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64254">
            <a:off x="6116638" y="2028825"/>
            <a:ext cx="21240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0"/>
            <a:ext cx="92964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954" y="0"/>
            <a:ext cx="9191953" cy="69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" y="304800"/>
            <a:ext cx="8610600" cy="579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Предметно- развивающая среда</a:t>
            </a:r>
          </a:p>
        </p:txBody>
      </p:sp>
      <p:pic>
        <p:nvPicPr>
          <p:cNvPr id="3" name="Рисунок 2" descr="F:\Курасовка\IMG_16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8194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Курасовка\шишки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0668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" y="381000"/>
            <a:ext cx="8610600" cy="16002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Пальчиковые игры и упражнения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dirty="0" smtClean="0">
                <a:solidFill>
                  <a:srgbClr val="002060"/>
                </a:solidFill>
              </a:rPr>
              <a:t>можно разделить на три группы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860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I группа. Упражнения для кистей рук: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7432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II группа. Упражнения для пальцев условно статические: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505200"/>
            <a:ext cx="701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III группа. Упражнения для пальцев динамические:</a:t>
            </a: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Применение пальчиковых игр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20" y="285728"/>
            <a:ext cx="4552952" cy="482443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8" name="Picture 5" descr="IMG_04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428736"/>
            <a:ext cx="3429000" cy="2224102"/>
          </a:xfrm>
        </p:spPr>
      </p:pic>
      <p:pic>
        <p:nvPicPr>
          <p:cNvPr id="10" name="Рисунок 9" descr="F:\Фото ЗОЖ\IMG_08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4038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Курасовка\IMG_164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114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1245</TotalTime>
  <Words>502</Words>
  <Application>Microsoft Office PowerPoint</Application>
  <PresentationFormat>Экран (4:3)</PresentationFormat>
  <Paragraphs>173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Пальчиковые игры – одна из форм  здоровьесберегающих технологий. </vt:lpstr>
      <vt:lpstr>Слайд 2</vt:lpstr>
      <vt:lpstr>Слайд 3</vt:lpstr>
      <vt:lpstr>Учебно- методическая литература</vt:lpstr>
      <vt:lpstr>Слайд 5</vt:lpstr>
      <vt:lpstr>Слайд 6</vt:lpstr>
      <vt:lpstr>Слайд 7</vt:lpstr>
      <vt:lpstr>Слайд 8</vt:lpstr>
      <vt:lpstr>Применение пальчиковых игр</vt:lpstr>
      <vt:lpstr>Упражнения для кистей рук Сжимание – разжимание кулачков </vt:lpstr>
      <vt:lpstr>Упражнение для пальцев  условно- статические </vt:lpstr>
      <vt:lpstr> Составление из пальцев различных фигур </vt:lpstr>
      <vt:lpstr>        Упражнения для пальцев динамические Сгибание –празгибание всех пальцев вместе и о очереди</vt:lpstr>
      <vt:lpstr>Упражнение для ладоней </vt:lpstr>
      <vt:lpstr>Слайд 15</vt:lpstr>
      <vt:lpstr>Пальчиковые игры с предметами</vt:lpstr>
      <vt:lpstr>Пальчиковый театр  </vt:lpstr>
      <vt:lpstr> </vt:lpstr>
      <vt:lpstr>Кинезиологические игры </vt:lpstr>
      <vt:lpstr>Взаимодействие с родителями</vt:lpstr>
      <vt:lpstr>Вывод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навыков безопасного поведения на дорогах и улицах через ознакомление с правилами дорожного движения</dc:title>
  <dc:creator>User</dc:creator>
  <cp:lastModifiedBy>Таня</cp:lastModifiedBy>
  <cp:revision>160</cp:revision>
  <dcterms:created xsi:type="dcterms:W3CDTF">2013-02-07T14:46:43Z</dcterms:created>
  <dcterms:modified xsi:type="dcterms:W3CDTF">2017-11-13T12:12:28Z</dcterms:modified>
</cp:coreProperties>
</file>